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3" r:id="rId1"/>
  </p:sldMasterIdLst>
  <p:sldIdLst>
    <p:sldId id="256" r:id="rId2"/>
    <p:sldId id="486" r:id="rId3"/>
    <p:sldId id="487" r:id="rId4"/>
    <p:sldId id="491" r:id="rId5"/>
    <p:sldId id="488" r:id="rId6"/>
    <p:sldId id="489" r:id="rId7"/>
    <p:sldId id="490" r:id="rId8"/>
    <p:sldId id="492" r:id="rId9"/>
    <p:sldId id="493" r:id="rId10"/>
    <p:sldId id="495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1"/>
    <p:restoredTop sz="95909"/>
  </p:normalViewPr>
  <p:slideViewPr>
    <p:cSldViewPr snapToGrid="0" snapToObjects="1">
      <p:cViewPr varScale="1">
        <p:scale>
          <a:sx n="90" d="100"/>
          <a:sy n="90" d="100"/>
        </p:scale>
        <p:origin x="232" y="72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raphic 1" descr="Tag=AccentColor&#10;Flavor=Light&#10;Target=Fill">
            <a:extLst>
              <a:ext uri="{FF2B5EF4-FFF2-40B4-BE49-F238E27FC236}">
                <a16:creationId xmlns:a16="http://schemas.microsoft.com/office/drawing/2014/main" id="{0D57E7FA-E8FC-45AC-868F-CDC8144939D6}"/>
              </a:ext>
            </a:extLst>
          </p:cNvPr>
          <p:cNvSpPr/>
          <p:nvPr/>
        </p:nvSpPr>
        <p:spPr>
          <a:xfrm rot="10800000" flipV="1">
            <a:off x="2599854" y="527562"/>
            <a:ext cx="6992292" cy="5102484"/>
          </a:xfrm>
          <a:custGeom>
            <a:avLst/>
            <a:gdLst>
              <a:gd name="connsiteX0" fmla="*/ 5458905 w 6886274"/>
              <a:gd name="connsiteY0" fmla="*/ 754119 h 5025119"/>
              <a:gd name="connsiteX1" fmla="*/ 3455557 w 6886274"/>
              <a:gd name="connsiteY1" fmla="*/ 1027709 h 5025119"/>
              <a:gd name="connsiteX2" fmla="*/ 3338677 w 6886274"/>
              <a:gd name="connsiteY2" fmla="*/ 1021381 h 5025119"/>
              <a:gd name="connsiteX3" fmla="*/ 2518280 w 6886274"/>
              <a:gd name="connsiteY3" fmla="*/ 980435 h 5025119"/>
              <a:gd name="connsiteX4" fmla="*/ 1673687 w 6886274"/>
              <a:gd name="connsiteY4" fmla="*/ 739229 h 5025119"/>
              <a:gd name="connsiteX5" fmla="*/ 1183459 w 6886274"/>
              <a:gd name="connsiteY5" fmla="*/ 397149 h 5025119"/>
              <a:gd name="connsiteX6" fmla="*/ 977987 w 6886274"/>
              <a:gd name="connsiteY6" fmla="*/ 241184 h 5025119"/>
              <a:gd name="connsiteX7" fmla="*/ 788150 w 6886274"/>
              <a:gd name="connsiteY7" fmla="*/ 66980 h 5025119"/>
              <a:gd name="connsiteX8" fmla="*/ 721148 w 6886274"/>
              <a:gd name="connsiteY8" fmla="*/ 31990 h 5025119"/>
              <a:gd name="connsiteX9" fmla="*/ 701792 w 6886274"/>
              <a:gd name="connsiteY9" fmla="*/ 32362 h 5025119"/>
              <a:gd name="connsiteX10" fmla="*/ 686530 w 6886274"/>
              <a:gd name="connsiteY10" fmla="*/ 43157 h 5025119"/>
              <a:gd name="connsiteX11" fmla="*/ 693603 w 6886274"/>
              <a:gd name="connsiteY11" fmla="*/ 58046 h 5025119"/>
              <a:gd name="connsiteX12" fmla="*/ 705886 w 6886274"/>
              <a:gd name="connsiteY12" fmla="*/ 65491 h 5025119"/>
              <a:gd name="connsiteX13" fmla="*/ 762838 w 6886274"/>
              <a:gd name="connsiteY13" fmla="*/ 112764 h 5025119"/>
              <a:gd name="connsiteX14" fmla="*/ 764327 w 6886274"/>
              <a:gd name="connsiteY14" fmla="*/ 140309 h 5025119"/>
              <a:gd name="connsiteX15" fmla="*/ 775121 w 6886274"/>
              <a:gd name="connsiteY15" fmla="*/ 159666 h 5025119"/>
              <a:gd name="connsiteX16" fmla="*/ 823139 w 6886274"/>
              <a:gd name="connsiteY16" fmla="*/ 176416 h 5025119"/>
              <a:gd name="connsiteX17" fmla="*/ 707748 w 6886274"/>
              <a:gd name="connsiteY17" fmla="*/ 109414 h 5025119"/>
              <a:gd name="connsiteX18" fmla="*/ 681319 w 6886274"/>
              <a:gd name="connsiteY18" fmla="*/ 69958 h 5025119"/>
              <a:gd name="connsiteX19" fmla="*/ 640746 w 6886274"/>
              <a:gd name="connsiteY19" fmla="*/ 67352 h 5025119"/>
              <a:gd name="connsiteX20" fmla="*/ 614318 w 6886274"/>
              <a:gd name="connsiteY20" fmla="*/ 61396 h 5025119"/>
              <a:gd name="connsiteX21" fmla="*/ 560716 w 6886274"/>
              <a:gd name="connsiteY21" fmla="*/ 3701 h 5025119"/>
              <a:gd name="connsiteX22" fmla="*/ 540616 w 6886274"/>
              <a:gd name="connsiteY22" fmla="*/ 3701 h 5025119"/>
              <a:gd name="connsiteX23" fmla="*/ 543594 w 6886274"/>
              <a:gd name="connsiteY23" fmla="*/ 21940 h 5025119"/>
              <a:gd name="connsiteX24" fmla="*/ 558855 w 6886274"/>
              <a:gd name="connsiteY24" fmla="*/ 51346 h 5025119"/>
              <a:gd name="connsiteX25" fmla="*/ 557366 w 6886274"/>
              <a:gd name="connsiteY25" fmla="*/ 72563 h 5025119"/>
              <a:gd name="connsiteX26" fmla="*/ 570022 w 6886274"/>
              <a:gd name="connsiteY26" fmla="*/ 120209 h 5025119"/>
              <a:gd name="connsiteX27" fmla="*/ 599801 w 6886274"/>
              <a:gd name="connsiteY27" fmla="*/ 192794 h 5025119"/>
              <a:gd name="connsiteX28" fmla="*/ 614318 w 6886274"/>
              <a:gd name="connsiteY28" fmla="*/ 212150 h 5025119"/>
              <a:gd name="connsiteX29" fmla="*/ 623996 w 6886274"/>
              <a:gd name="connsiteY29" fmla="*/ 220711 h 5025119"/>
              <a:gd name="connsiteX30" fmla="*/ 821278 w 6886274"/>
              <a:gd name="connsiteY30" fmla="*/ 503235 h 5025119"/>
              <a:gd name="connsiteX31" fmla="*/ 1033822 w 6886274"/>
              <a:gd name="connsiteY31" fmla="*/ 694562 h 5025119"/>
              <a:gd name="connsiteX32" fmla="*/ 1039406 w 6886274"/>
              <a:gd name="connsiteY32" fmla="*/ 702378 h 5025119"/>
              <a:gd name="connsiteX33" fmla="*/ 944114 w 6886274"/>
              <a:gd name="connsiteY33" fmla="*/ 662550 h 5025119"/>
              <a:gd name="connsiteX34" fmla="*/ 733432 w 6886274"/>
              <a:gd name="connsiteY34" fmla="*/ 500629 h 5025119"/>
              <a:gd name="connsiteX35" fmla="*/ 606501 w 6886274"/>
              <a:gd name="connsiteY35" fmla="*/ 399755 h 5025119"/>
              <a:gd name="connsiteX36" fmla="*/ 588634 w 6886274"/>
              <a:gd name="connsiteY36" fmla="*/ 381143 h 5025119"/>
              <a:gd name="connsiteX37" fmla="*/ 575978 w 6886274"/>
              <a:gd name="connsiteY37" fmla="*/ 375560 h 5025119"/>
              <a:gd name="connsiteX38" fmla="*/ 567044 w 6886274"/>
              <a:gd name="connsiteY38" fmla="*/ 388588 h 5025119"/>
              <a:gd name="connsiteX39" fmla="*/ 578956 w 6886274"/>
              <a:gd name="connsiteY39" fmla="*/ 437722 h 5025119"/>
              <a:gd name="connsiteX40" fmla="*/ 675736 w 6886274"/>
              <a:gd name="connsiteY40" fmla="*/ 535619 h 5025119"/>
              <a:gd name="connsiteX41" fmla="*/ 811600 w 6886274"/>
              <a:gd name="connsiteY41" fmla="*/ 652872 h 5025119"/>
              <a:gd name="connsiteX42" fmla="*/ 818300 w 6886274"/>
              <a:gd name="connsiteY42" fmla="*/ 666272 h 5025119"/>
              <a:gd name="connsiteX43" fmla="*/ 741621 w 6886274"/>
              <a:gd name="connsiteY43" fmla="*/ 608576 h 5025119"/>
              <a:gd name="connsiteX44" fmla="*/ 666430 w 6886274"/>
              <a:gd name="connsiteY44" fmla="*/ 553114 h 5025119"/>
              <a:gd name="connsiteX45" fmla="*/ 645585 w 6886274"/>
              <a:gd name="connsiteY45" fmla="*/ 547903 h 5025119"/>
              <a:gd name="connsiteX46" fmla="*/ 640002 w 6886274"/>
              <a:gd name="connsiteY46" fmla="*/ 570236 h 5025119"/>
              <a:gd name="connsiteX47" fmla="*/ 675736 w 6886274"/>
              <a:gd name="connsiteY47" fmla="*/ 628677 h 5025119"/>
              <a:gd name="connsiteX48" fmla="*/ 855896 w 6886274"/>
              <a:gd name="connsiteY48" fmla="*/ 786875 h 5025119"/>
              <a:gd name="connsiteX49" fmla="*/ 946348 w 6886274"/>
              <a:gd name="connsiteY49" fmla="*/ 877699 h 5025119"/>
              <a:gd name="connsiteX50" fmla="*/ 950442 w 6886274"/>
              <a:gd name="connsiteY50" fmla="*/ 899661 h 5025119"/>
              <a:gd name="connsiteX51" fmla="*/ 991760 w 6886274"/>
              <a:gd name="connsiteY51" fmla="*/ 937629 h 5025119"/>
              <a:gd name="connsiteX52" fmla="*/ 1018188 w 6886274"/>
              <a:gd name="connsiteY52" fmla="*/ 945445 h 5025119"/>
              <a:gd name="connsiteX53" fmla="*/ 1315601 w 6886274"/>
              <a:gd name="connsiteY53" fmla="*/ 1196329 h 5025119"/>
              <a:gd name="connsiteX54" fmla="*/ 1454443 w 6886274"/>
              <a:gd name="connsiteY54" fmla="*/ 1279709 h 5025119"/>
              <a:gd name="connsiteX55" fmla="*/ 1454443 w 6886274"/>
              <a:gd name="connsiteY55" fmla="*/ 1285665 h 5025119"/>
              <a:gd name="connsiteX56" fmla="*/ 1453327 w 6886274"/>
              <a:gd name="connsiteY56" fmla="*/ 1291993 h 5025119"/>
              <a:gd name="connsiteX57" fmla="*/ 1256416 w 6886274"/>
              <a:gd name="connsiteY57" fmla="*/ 1166923 h 5025119"/>
              <a:gd name="connsiteX58" fmla="*/ 745715 w 6886274"/>
              <a:gd name="connsiteY58" fmla="*/ 798786 h 5025119"/>
              <a:gd name="connsiteX59" fmla="*/ 592356 w 6886274"/>
              <a:gd name="connsiteY59" fmla="*/ 656966 h 5025119"/>
              <a:gd name="connsiteX60" fmla="*/ 485526 w 6886274"/>
              <a:gd name="connsiteY60" fmla="*/ 567259 h 5025119"/>
              <a:gd name="connsiteX61" fmla="*/ 430063 w 6886274"/>
              <a:gd name="connsiteY61" fmla="*/ 550136 h 5025119"/>
              <a:gd name="connsiteX62" fmla="*/ 408846 w 6886274"/>
              <a:gd name="connsiteY62" fmla="*/ 563164 h 5025119"/>
              <a:gd name="connsiteX63" fmla="*/ 421130 w 6886274"/>
              <a:gd name="connsiteY63" fmla="*/ 581403 h 5025119"/>
              <a:gd name="connsiteX64" fmla="*/ 426713 w 6886274"/>
              <a:gd name="connsiteY64" fmla="*/ 584009 h 5025119"/>
              <a:gd name="connsiteX65" fmla="*/ 487015 w 6886274"/>
              <a:gd name="connsiteY65" fmla="*/ 635005 h 5025119"/>
              <a:gd name="connsiteX66" fmla="*/ 487015 w 6886274"/>
              <a:gd name="connsiteY66" fmla="*/ 655105 h 5025119"/>
              <a:gd name="connsiteX67" fmla="*/ 497437 w 6886274"/>
              <a:gd name="connsiteY67" fmla="*/ 678183 h 5025119"/>
              <a:gd name="connsiteX68" fmla="*/ 539871 w 6886274"/>
              <a:gd name="connsiteY68" fmla="*/ 691584 h 5025119"/>
              <a:gd name="connsiteX69" fmla="*/ 485898 w 6886274"/>
              <a:gd name="connsiteY69" fmla="*/ 681906 h 5025119"/>
              <a:gd name="connsiteX70" fmla="*/ 410335 w 6886274"/>
              <a:gd name="connsiteY70" fmla="*/ 600387 h 5025119"/>
              <a:gd name="connsiteX71" fmla="*/ 397307 w 6886274"/>
              <a:gd name="connsiteY71" fmla="*/ 582892 h 5025119"/>
              <a:gd name="connsiteX72" fmla="*/ 363062 w 6886274"/>
              <a:gd name="connsiteY72" fmla="*/ 584009 h 5025119"/>
              <a:gd name="connsiteX73" fmla="*/ 334772 w 6886274"/>
              <a:gd name="connsiteY73" fmla="*/ 578426 h 5025119"/>
              <a:gd name="connsiteX74" fmla="*/ 281915 w 6886274"/>
              <a:gd name="connsiteY74" fmla="*/ 522219 h 5025119"/>
              <a:gd name="connsiteX75" fmla="*/ 263304 w 6886274"/>
              <a:gd name="connsiteY75" fmla="*/ 521846 h 5025119"/>
              <a:gd name="connsiteX76" fmla="*/ 263676 w 6886274"/>
              <a:gd name="connsiteY76" fmla="*/ 538225 h 5025119"/>
              <a:gd name="connsiteX77" fmla="*/ 275215 w 6886274"/>
              <a:gd name="connsiteY77" fmla="*/ 563164 h 5025119"/>
              <a:gd name="connsiteX78" fmla="*/ 271121 w 6886274"/>
              <a:gd name="connsiteY78" fmla="*/ 604854 h 5025119"/>
              <a:gd name="connsiteX79" fmla="*/ 274471 w 6886274"/>
              <a:gd name="connsiteY79" fmla="*/ 627560 h 5025119"/>
              <a:gd name="connsiteX80" fmla="*/ 319138 w 6886274"/>
              <a:gd name="connsiteY80" fmla="*/ 718012 h 5025119"/>
              <a:gd name="connsiteX81" fmla="*/ 326583 w 6886274"/>
              <a:gd name="connsiteY81" fmla="*/ 729551 h 5025119"/>
              <a:gd name="connsiteX82" fmla="*/ 349289 w 6886274"/>
              <a:gd name="connsiteY82" fmla="*/ 748163 h 5025119"/>
              <a:gd name="connsiteX83" fmla="*/ 528332 w 6886274"/>
              <a:gd name="connsiteY83" fmla="*/ 1007608 h 5025119"/>
              <a:gd name="connsiteX84" fmla="*/ 766932 w 6886274"/>
              <a:gd name="connsiteY84" fmla="*/ 1222758 h 5025119"/>
              <a:gd name="connsiteX85" fmla="*/ 681319 w 6886274"/>
              <a:gd name="connsiteY85" fmla="*/ 1190746 h 5025119"/>
              <a:gd name="connsiteX86" fmla="*/ 469520 w 6886274"/>
              <a:gd name="connsiteY86" fmla="*/ 1032920 h 5025119"/>
              <a:gd name="connsiteX87" fmla="*/ 325466 w 6886274"/>
              <a:gd name="connsiteY87" fmla="*/ 917900 h 5025119"/>
              <a:gd name="connsiteX88" fmla="*/ 312066 w 6886274"/>
              <a:gd name="connsiteY88" fmla="*/ 903383 h 5025119"/>
              <a:gd name="connsiteX89" fmla="*/ 296805 w 6886274"/>
              <a:gd name="connsiteY89" fmla="*/ 895566 h 5025119"/>
              <a:gd name="connsiteX90" fmla="*/ 288243 w 6886274"/>
              <a:gd name="connsiteY90" fmla="*/ 910828 h 5025119"/>
              <a:gd name="connsiteX91" fmla="*/ 309460 w 6886274"/>
              <a:gd name="connsiteY91" fmla="*/ 971129 h 5025119"/>
              <a:gd name="connsiteX92" fmla="*/ 407729 w 6886274"/>
              <a:gd name="connsiteY92" fmla="*/ 1062698 h 5025119"/>
              <a:gd name="connsiteX93" fmla="*/ 544338 w 6886274"/>
              <a:gd name="connsiteY93" fmla="*/ 1189257 h 5025119"/>
              <a:gd name="connsiteX94" fmla="*/ 454630 w 6886274"/>
              <a:gd name="connsiteY94" fmla="*/ 1120766 h 5025119"/>
              <a:gd name="connsiteX95" fmla="*/ 385396 w 6886274"/>
              <a:gd name="connsiteY95" fmla="*/ 1070515 h 5025119"/>
              <a:gd name="connsiteX96" fmla="*/ 366040 w 6886274"/>
              <a:gd name="connsiteY96" fmla="*/ 1067537 h 5025119"/>
              <a:gd name="connsiteX97" fmla="*/ 361573 w 6886274"/>
              <a:gd name="connsiteY97" fmla="*/ 1086149 h 5025119"/>
              <a:gd name="connsiteX98" fmla="*/ 402146 w 6886274"/>
              <a:gd name="connsiteY98" fmla="*/ 1152778 h 5025119"/>
              <a:gd name="connsiteX99" fmla="*/ 475475 w 6886274"/>
              <a:gd name="connsiteY99" fmla="*/ 1218663 h 5025119"/>
              <a:gd name="connsiteX100" fmla="*/ 393957 w 6886274"/>
              <a:gd name="connsiteY100" fmla="*/ 1201913 h 5025119"/>
              <a:gd name="connsiteX101" fmla="*/ 460586 w 6886274"/>
              <a:gd name="connsiteY101" fmla="*/ 1260353 h 5025119"/>
              <a:gd name="connsiteX102" fmla="*/ 561089 w 6886274"/>
              <a:gd name="connsiteY102" fmla="*/ 1291993 h 5025119"/>
              <a:gd name="connsiteX103" fmla="*/ 602034 w 6886274"/>
              <a:gd name="connsiteY103" fmla="*/ 1328843 h 5025119"/>
              <a:gd name="connsiteX104" fmla="*/ 641863 w 6886274"/>
              <a:gd name="connsiteY104" fmla="*/ 1368672 h 5025119"/>
              <a:gd name="connsiteX105" fmla="*/ 651541 w 6886274"/>
              <a:gd name="connsiteY105" fmla="*/ 1404406 h 5025119"/>
              <a:gd name="connsiteX106" fmla="*/ 688392 w 6886274"/>
              <a:gd name="connsiteY106" fmla="*/ 1457263 h 5025119"/>
              <a:gd name="connsiteX107" fmla="*/ 692486 w 6886274"/>
              <a:gd name="connsiteY107" fmla="*/ 1458008 h 5025119"/>
              <a:gd name="connsiteX108" fmla="*/ 719287 w 6886274"/>
              <a:gd name="connsiteY108" fmla="*/ 1485181 h 5025119"/>
              <a:gd name="connsiteX109" fmla="*/ 745343 w 6886274"/>
              <a:gd name="connsiteY109" fmla="*/ 1512353 h 5025119"/>
              <a:gd name="connsiteX110" fmla="*/ 750926 w 6886274"/>
              <a:gd name="connsiteY110" fmla="*/ 1516448 h 5025119"/>
              <a:gd name="connsiteX111" fmla="*/ 890141 w 6886274"/>
              <a:gd name="connsiteY111" fmla="*/ 1685813 h 5025119"/>
              <a:gd name="connsiteX112" fmla="*/ 899074 w 6886274"/>
              <a:gd name="connsiteY112" fmla="*/ 1693630 h 5025119"/>
              <a:gd name="connsiteX113" fmla="*/ 605012 w 6886274"/>
              <a:gd name="connsiteY113" fmla="*/ 1669435 h 5025119"/>
              <a:gd name="connsiteX114" fmla="*/ 229431 w 6886274"/>
              <a:gd name="connsiteY114" fmla="*/ 1545110 h 5025119"/>
              <a:gd name="connsiteX115" fmla="*/ 251765 w 6886274"/>
              <a:gd name="connsiteY115" fmla="*/ 1614717 h 5025119"/>
              <a:gd name="connsiteX116" fmla="*/ 237992 w 6886274"/>
              <a:gd name="connsiteY116" fmla="*/ 1675391 h 5025119"/>
              <a:gd name="connsiteX117" fmla="*/ 232781 w 6886274"/>
              <a:gd name="connsiteY117" fmla="*/ 1807160 h 5025119"/>
              <a:gd name="connsiteX118" fmla="*/ 236131 w 6886274"/>
              <a:gd name="connsiteY118" fmla="*/ 1828750 h 5025119"/>
              <a:gd name="connsiteX119" fmla="*/ 152007 w 6886274"/>
              <a:gd name="connsiteY119" fmla="*/ 1842150 h 5025119"/>
              <a:gd name="connsiteX120" fmla="*/ 653030 w 6886274"/>
              <a:gd name="connsiteY120" fmla="*/ 2213265 h 5025119"/>
              <a:gd name="connsiteX121" fmla="*/ 318394 w 6886274"/>
              <a:gd name="connsiteY121" fmla="*/ 2143285 h 5025119"/>
              <a:gd name="connsiteX122" fmla="*/ 272982 w 6886274"/>
              <a:gd name="connsiteY122" fmla="*/ 2258305 h 5025119"/>
              <a:gd name="connsiteX123" fmla="*/ 430435 w 6886274"/>
              <a:gd name="connsiteY123" fmla="*/ 2360668 h 5025119"/>
              <a:gd name="connsiteX124" fmla="*/ 488876 w 6886274"/>
              <a:gd name="connsiteY124" fmla="*/ 2563162 h 5025119"/>
              <a:gd name="connsiteX125" fmla="*/ 460586 w 6886274"/>
              <a:gd name="connsiteY125" fmla="*/ 2748533 h 5025119"/>
              <a:gd name="connsiteX126" fmla="*/ 393212 w 6886274"/>
              <a:gd name="connsiteY126" fmla="*/ 2807345 h 5025119"/>
              <a:gd name="connsiteX127" fmla="*/ 295688 w 6886274"/>
              <a:gd name="connsiteY127" fmla="*/ 2913059 h 5025119"/>
              <a:gd name="connsiteX128" fmla="*/ 235386 w 6886274"/>
              <a:gd name="connsiteY128" fmla="*/ 2978572 h 5025119"/>
              <a:gd name="connsiteX129" fmla="*/ 25448 w 6886274"/>
              <a:gd name="connsiteY129" fmla="*/ 2952888 h 5025119"/>
              <a:gd name="connsiteX130" fmla="*/ 305738 w 6886274"/>
              <a:gd name="connsiteY130" fmla="*/ 3119275 h 5025119"/>
              <a:gd name="connsiteX131" fmla="*/ 79049 w 6886274"/>
              <a:gd name="connsiteY131" fmla="*/ 3098430 h 5025119"/>
              <a:gd name="connsiteX132" fmla="*/ 4975 w 6886274"/>
              <a:gd name="connsiteY132" fmla="*/ 3109969 h 5025119"/>
              <a:gd name="connsiteX133" fmla="*/ 47037 w 6886274"/>
              <a:gd name="connsiteY133" fmla="*/ 3163943 h 5025119"/>
              <a:gd name="connsiteX134" fmla="*/ 213425 w 6886274"/>
              <a:gd name="connsiteY134" fmla="*/ 3255139 h 5025119"/>
              <a:gd name="connsiteX135" fmla="*/ 556622 w 6886274"/>
              <a:gd name="connsiteY135" fmla="*/ 3502301 h 5025119"/>
              <a:gd name="connsiteX136" fmla="*/ 224592 w 6886274"/>
              <a:gd name="connsiteY136" fmla="*/ 3388771 h 5025119"/>
              <a:gd name="connsiteX137" fmla="*/ 574861 w 6886274"/>
              <a:gd name="connsiteY137" fmla="*/ 3643004 h 5025119"/>
              <a:gd name="connsiteX138" fmla="*/ 652657 w 6886274"/>
              <a:gd name="connsiteY138" fmla="*/ 3727501 h 5025119"/>
              <a:gd name="connsiteX139" fmla="*/ 810111 w 6886274"/>
              <a:gd name="connsiteY139" fmla="*/ 3937067 h 5025119"/>
              <a:gd name="connsiteX140" fmla="*/ 802294 w 6886274"/>
              <a:gd name="connsiteY140" fmla="*/ 3960890 h 5025119"/>
              <a:gd name="connsiteX141" fmla="*/ 620646 w 6886274"/>
              <a:gd name="connsiteY141" fmla="*/ 3927017 h 5025119"/>
              <a:gd name="connsiteX142" fmla="*/ 856268 w 6886274"/>
              <a:gd name="connsiteY142" fmla="*/ 4103082 h 5025119"/>
              <a:gd name="connsiteX143" fmla="*/ 1099707 w 6886274"/>
              <a:gd name="connsiteY143" fmla="*/ 4238574 h 5025119"/>
              <a:gd name="connsiteX144" fmla="*/ 926992 w 6886274"/>
              <a:gd name="connsiteY144" fmla="*/ 4218102 h 5025119"/>
              <a:gd name="connsiteX145" fmla="*/ 689508 w 6886274"/>
              <a:gd name="connsiteY145" fmla="*/ 4140677 h 5025119"/>
              <a:gd name="connsiteX146" fmla="*/ 606873 w 6886274"/>
              <a:gd name="connsiteY146" fmla="*/ 4169711 h 5025119"/>
              <a:gd name="connsiteX147" fmla="*/ 831701 w 6886274"/>
              <a:gd name="connsiteY147" fmla="*/ 4297759 h 5025119"/>
              <a:gd name="connsiteX148" fmla="*/ 960493 w 6886274"/>
              <a:gd name="connsiteY148" fmla="*/ 4356944 h 5025119"/>
              <a:gd name="connsiteX149" fmla="*/ 1012233 w 6886274"/>
              <a:gd name="connsiteY149" fmla="*/ 4402356 h 5025119"/>
              <a:gd name="connsiteX150" fmla="*/ 1159636 w 6886274"/>
              <a:gd name="connsiteY150" fmla="*/ 4564276 h 5025119"/>
              <a:gd name="connsiteX151" fmla="*/ 1592169 w 6886274"/>
              <a:gd name="connsiteY151" fmla="*/ 4741458 h 5025119"/>
              <a:gd name="connsiteX152" fmla="*/ 3110499 w 6886274"/>
              <a:gd name="connsiteY152" fmla="*/ 5032171 h 5025119"/>
              <a:gd name="connsiteX153" fmla="*/ 6033630 w 6886274"/>
              <a:gd name="connsiteY153" fmla="*/ 4091915 h 5025119"/>
              <a:gd name="connsiteX154" fmla="*/ 6180661 w 6886274"/>
              <a:gd name="connsiteY154" fmla="*/ 3957912 h 5025119"/>
              <a:gd name="connsiteX155" fmla="*/ 6305359 w 6886274"/>
              <a:gd name="connsiteY155" fmla="*/ 3837309 h 5025119"/>
              <a:gd name="connsiteX156" fmla="*/ 6240218 w 6886274"/>
              <a:gd name="connsiteY156" fmla="*/ 3796364 h 5025119"/>
              <a:gd name="connsiteX157" fmla="*/ 6328437 w 6886274"/>
              <a:gd name="connsiteY157" fmla="*/ 3681344 h 5025119"/>
              <a:gd name="connsiteX158" fmla="*/ 6608355 w 6886274"/>
              <a:gd name="connsiteY158" fmla="*/ 3326236 h 5025119"/>
              <a:gd name="connsiteX159" fmla="*/ 6731191 w 6886274"/>
              <a:gd name="connsiteY159" fmla="*/ 3248067 h 5025119"/>
              <a:gd name="connsiteX160" fmla="*/ 6880456 w 6886274"/>
              <a:gd name="connsiteY160" fmla="*/ 3051529 h 5025119"/>
              <a:gd name="connsiteX161" fmla="*/ 6901673 w 6886274"/>
              <a:gd name="connsiteY161" fmla="*/ 2763795 h 5025119"/>
              <a:gd name="connsiteX162" fmla="*/ 6871150 w 6886274"/>
              <a:gd name="connsiteY162" fmla="*/ 2948421 h 5025119"/>
              <a:gd name="connsiteX163" fmla="*/ 6848444 w 6886274"/>
              <a:gd name="connsiteY163" fmla="*/ 2890353 h 5025119"/>
              <a:gd name="connsiteX164" fmla="*/ 6878223 w 6886274"/>
              <a:gd name="connsiteY164" fmla="*/ 2873230 h 5025119"/>
              <a:gd name="connsiteX165" fmla="*/ 6762459 w 6886274"/>
              <a:gd name="connsiteY165" fmla="*/ 2568745 h 5025119"/>
              <a:gd name="connsiteX166" fmla="*/ 6673123 w 6886274"/>
              <a:gd name="connsiteY166" fmla="*/ 2451493 h 5025119"/>
              <a:gd name="connsiteX167" fmla="*/ 6662700 w 6886274"/>
              <a:gd name="connsiteY167" fmla="*/ 2346896 h 5025119"/>
              <a:gd name="connsiteX168" fmla="*/ 6487752 w 6886274"/>
              <a:gd name="connsiteY168" fmla="*/ 2285105 h 5025119"/>
              <a:gd name="connsiteX169" fmla="*/ 6652278 w 6886274"/>
              <a:gd name="connsiteY169" fmla="*/ 2063628 h 5025119"/>
              <a:gd name="connsiteX170" fmla="*/ 6668656 w 6886274"/>
              <a:gd name="connsiteY170" fmla="*/ 2017843 h 5025119"/>
              <a:gd name="connsiteX171" fmla="*/ 6570015 w 6886274"/>
              <a:gd name="connsiteY171" fmla="*/ 1854062 h 5025119"/>
              <a:gd name="connsiteX172" fmla="*/ 6554009 w 6886274"/>
              <a:gd name="connsiteY172" fmla="*/ 1827633 h 5025119"/>
              <a:gd name="connsiteX173" fmla="*/ 6517531 w 6886274"/>
              <a:gd name="connsiteY173" fmla="*/ 1775149 h 5025119"/>
              <a:gd name="connsiteX174" fmla="*/ 6412934 w 6886274"/>
              <a:gd name="connsiteY174" fmla="*/ 1762493 h 5025119"/>
              <a:gd name="connsiteX175" fmla="*/ 6467279 w 6886274"/>
              <a:gd name="connsiteY175" fmla="*/ 1725642 h 5025119"/>
              <a:gd name="connsiteX176" fmla="*/ 6572621 w 6886274"/>
              <a:gd name="connsiteY176" fmla="*/ 1600200 h 5025119"/>
              <a:gd name="connsiteX177" fmla="*/ 6502641 w 6886274"/>
              <a:gd name="connsiteY177" fmla="*/ 1480341 h 5025119"/>
              <a:gd name="connsiteX178" fmla="*/ 6481796 w 6886274"/>
              <a:gd name="connsiteY178" fmla="*/ 1461358 h 5025119"/>
              <a:gd name="connsiteX179" fmla="*/ 6509713 w 6886274"/>
              <a:gd name="connsiteY179" fmla="*/ 1436418 h 5025119"/>
              <a:gd name="connsiteX180" fmla="*/ 6567037 w 6886274"/>
              <a:gd name="connsiteY180" fmla="*/ 1348199 h 5025119"/>
              <a:gd name="connsiteX181" fmla="*/ 6596816 w 6886274"/>
              <a:gd name="connsiteY181" fmla="*/ 1286781 h 5025119"/>
              <a:gd name="connsiteX182" fmla="*/ 6632178 w 6886274"/>
              <a:gd name="connsiteY182" fmla="*/ 1261842 h 5025119"/>
              <a:gd name="connsiteX183" fmla="*/ 6639994 w 6886274"/>
              <a:gd name="connsiteY183" fmla="*/ 1240625 h 5025119"/>
              <a:gd name="connsiteX184" fmla="*/ 6622127 w 6886274"/>
              <a:gd name="connsiteY184" fmla="*/ 1136400 h 5025119"/>
              <a:gd name="connsiteX185" fmla="*/ 6612077 w 6886274"/>
              <a:gd name="connsiteY185" fmla="*/ 1109599 h 5025119"/>
              <a:gd name="connsiteX186" fmla="*/ 6531675 w 6886274"/>
              <a:gd name="connsiteY186" fmla="*/ 1009469 h 5025119"/>
              <a:gd name="connsiteX187" fmla="*/ 6456113 w 6886274"/>
              <a:gd name="connsiteY187" fmla="*/ 845315 h 5025119"/>
              <a:gd name="connsiteX188" fmla="*/ 6440851 w 6886274"/>
              <a:gd name="connsiteY188" fmla="*/ 739229 h 5025119"/>
              <a:gd name="connsiteX189" fmla="*/ 6434523 w 6886274"/>
              <a:gd name="connsiteY189" fmla="*/ 715034 h 5025119"/>
              <a:gd name="connsiteX190" fmla="*/ 6432290 w 6886274"/>
              <a:gd name="connsiteY190" fmla="*/ 617510 h 5025119"/>
              <a:gd name="connsiteX191" fmla="*/ 6416284 w 6886274"/>
              <a:gd name="connsiteY191" fmla="*/ 595176 h 5025119"/>
              <a:gd name="connsiteX192" fmla="*/ 6267763 w 6886274"/>
              <a:gd name="connsiteY192" fmla="*/ 591826 h 5025119"/>
              <a:gd name="connsiteX193" fmla="*/ 6236496 w 6886274"/>
              <a:gd name="connsiteY193" fmla="*/ 521102 h 5025119"/>
              <a:gd name="connsiteX194" fmla="*/ 6257341 w 6886274"/>
              <a:gd name="connsiteY194" fmla="*/ 487229 h 5025119"/>
              <a:gd name="connsiteX195" fmla="*/ 6248780 w 6886274"/>
              <a:gd name="connsiteY195" fmla="*/ 465267 h 5025119"/>
              <a:gd name="connsiteX196" fmla="*/ 6226818 w 6886274"/>
              <a:gd name="connsiteY196" fmla="*/ 473456 h 5025119"/>
              <a:gd name="connsiteX197" fmla="*/ 6115149 w 6886274"/>
              <a:gd name="connsiteY197" fmla="*/ 551625 h 5025119"/>
              <a:gd name="connsiteX198" fmla="*/ 5951739 w 6886274"/>
              <a:gd name="connsiteY198" fmla="*/ 659944 h 5025119"/>
              <a:gd name="connsiteX199" fmla="*/ 5917122 w 6886274"/>
              <a:gd name="connsiteY199" fmla="*/ 644310 h 5025119"/>
              <a:gd name="connsiteX200" fmla="*/ 5890694 w 6886274"/>
              <a:gd name="connsiteY200" fmla="*/ 630538 h 5025119"/>
              <a:gd name="connsiteX201" fmla="*/ 5837464 w 6886274"/>
              <a:gd name="connsiteY201" fmla="*/ 646916 h 5025119"/>
              <a:gd name="connsiteX202" fmla="*/ 5809175 w 6886274"/>
              <a:gd name="connsiteY202" fmla="*/ 683395 h 5025119"/>
              <a:gd name="connsiteX203" fmla="*/ 5815503 w 6886274"/>
              <a:gd name="connsiteY203" fmla="*/ 698656 h 5025119"/>
              <a:gd name="connsiteX204" fmla="*/ 5746268 w 6886274"/>
              <a:gd name="connsiteY204" fmla="*/ 667389 h 5025119"/>
              <a:gd name="connsiteX205" fmla="*/ 5458905 w 6886274"/>
              <a:gd name="connsiteY205" fmla="*/ 754119 h 5025119"/>
              <a:gd name="connsiteX206" fmla="*/ 885302 w 6886274"/>
              <a:gd name="connsiteY206" fmla="*/ 1333310 h 5025119"/>
              <a:gd name="connsiteX207" fmla="*/ 862596 w 6886274"/>
              <a:gd name="connsiteY207" fmla="*/ 1314326 h 5025119"/>
              <a:gd name="connsiteX208" fmla="*/ 866318 w 6886274"/>
              <a:gd name="connsiteY208" fmla="*/ 1309860 h 5025119"/>
              <a:gd name="connsiteX209" fmla="*/ 912103 w 6886274"/>
              <a:gd name="connsiteY209" fmla="*/ 1341127 h 5025119"/>
              <a:gd name="connsiteX210" fmla="*/ 885302 w 6886274"/>
              <a:gd name="connsiteY210" fmla="*/ 1333310 h 5025119"/>
              <a:gd name="connsiteX211" fmla="*/ 1140280 w 6886274"/>
              <a:gd name="connsiteY211" fmla="*/ 787619 h 5025119"/>
              <a:gd name="connsiteX212" fmla="*/ 1414987 w 6886274"/>
              <a:gd name="connsiteY212" fmla="*/ 975596 h 5025119"/>
              <a:gd name="connsiteX213" fmla="*/ 1410892 w 6886274"/>
              <a:gd name="connsiteY213" fmla="*/ 980063 h 5025119"/>
              <a:gd name="connsiteX214" fmla="*/ 1140280 w 6886274"/>
              <a:gd name="connsiteY214" fmla="*/ 787619 h 50251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</a:cxnLst>
            <a:rect l="l" t="t" r="r" b="b"/>
            <a:pathLst>
              <a:path w="6886274" h="5025119">
                <a:moveTo>
                  <a:pt x="5458905" y="754119"/>
                </a:moveTo>
                <a:cubicBezTo>
                  <a:pt x="5417216" y="775336"/>
                  <a:pt x="4594585" y="1111088"/>
                  <a:pt x="3455557" y="1027709"/>
                </a:cubicBezTo>
                <a:cubicBezTo>
                  <a:pt x="3415356" y="1024731"/>
                  <a:pt x="3377389" y="1022869"/>
                  <a:pt x="3338677" y="1021381"/>
                </a:cubicBezTo>
                <a:cubicBezTo>
                  <a:pt x="2996224" y="1006119"/>
                  <a:pt x="2660100" y="998674"/>
                  <a:pt x="2518280" y="980435"/>
                </a:cubicBezTo>
                <a:cubicBezTo>
                  <a:pt x="2407355" y="965918"/>
                  <a:pt x="1840075" y="843082"/>
                  <a:pt x="1673687" y="739229"/>
                </a:cubicBezTo>
                <a:cubicBezTo>
                  <a:pt x="1503578" y="632771"/>
                  <a:pt x="1343146" y="515146"/>
                  <a:pt x="1183459" y="397149"/>
                </a:cubicBezTo>
                <a:cubicBezTo>
                  <a:pt x="1114224" y="346153"/>
                  <a:pt x="1040522" y="299624"/>
                  <a:pt x="977987" y="241184"/>
                </a:cubicBezTo>
                <a:cubicBezTo>
                  <a:pt x="915453" y="182372"/>
                  <a:pt x="855896" y="121326"/>
                  <a:pt x="788150" y="66980"/>
                </a:cubicBezTo>
                <a:cubicBezTo>
                  <a:pt x="768794" y="51346"/>
                  <a:pt x="749438" y="34596"/>
                  <a:pt x="721148" y="31990"/>
                </a:cubicBezTo>
                <a:cubicBezTo>
                  <a:pt x="714820" y="31246"/>
                  <a:pt x="708120" y="31618"/>
                  <a:pt x="701792" y="32362"/>
                </a:cubicBezTo>
                <a:cubicBezTo>
                  <a:pt x="694720" y="33107"/>
                  <a:pt x="689136" y="36829"/>
                  <a:pt x="686530" y="43157"/>
                </a:cubicBezTo>
                <a:cubicBezTo>
                  <a:pt x="683925" y="50230"/>
                  <a:pt x="688392" y="54324"/>
                  <a:pt x="693603" y="58046"/>
                </a:cubicBezTo>
                <a:cubicBezTo>
                  <a:pt x="697325" y="60652"/>
                  <a:pt x="701047" y="64747"/>
                  <a:pt x="705886" y="65491"/>
                </a:cubicBezTo>
                <a:cubicBezTo>
                  <a:pt x="736782" y="69958"/>
                  <a:pt x="748321" y="92664"/>
                  <a:pt x="762838" y="112764"/>
                </a:cubicBezTo>
                <a:cubicBezTo>
                  <a:pt x="769166" y="121326"/>
                  <a:pt x="775866" y="128026"/>
                  <a:pt x="764327" y="140309"/>
                </a:cubicBezTo>
                <a:cubicBezTo>
                  <a:pt x="754277" y="151104"/>
                  <a:pt x="764699" y="156688"/>
                  <a:pt x="775121" y="159666"/>
                </a:cubicBezTo>
                <a:cubicBezTo>
                  <a:pt x="789638" y="163760"/>
                  <a:pt x="806761" y="163016"/>
                  <a:pt x="823139" y="176416"/>
                </a:cubicBezTo>
                <a:cubicBezTo>
                  <a:pt x="761721" y="177533"/>
                  <a:pt x="735665" y="142171"/>
                  <a:pt x="707748" y="109414"/>
                </a:cubicBezTo>
                <a:cubicBezTo>
                  <a:pt x="697325" y="97503"/>
                  <a:pt x="690253" y="83358"/>
                  <a:pt x="681319" y="69958"/>
                </a:cubicBezTo>
                <a:cubicBezTo>
                  <a:pt x="670152" y="53580"/>
                  <a:pt x="657124" y="52835"/>
                  <a:pt x="640746" y="67352"/>
                </a:cubicBezTo>
                <a:cubicBezTo>
                  <a:pt x="626229" y="80380"/>
                  <a:pt x="619157" y="79264"/>
                  <a:pt x="614318" y="61396"/>
                </a:cubicBezTo>
                <a:cubicBezTo>
                  <a:pt x="606873" y="33479"/>
                  <a:pt x="589750" y="13751"/>
                  <a:pt x="560716" y="3701"/>
                </a:cubicBezTo>
                <a:cubicBezTo>
                  <a:pt x="554388" y="1467"/>
                  <a:pt x="546572" y="-3372"/>
                  <a:pt x="540616" y="3701"/>
                </a:cubicBezTo>
                <a:cubicBezTo>
                  <a:pt x="535405" y="9656"/>
                  <a:pt x="539871" y="16729"/>
                  <a:pt x="543594" y="21940"/>
                </a:cubicBezTo>
                <a:cubicBezTo>
                  <a:pt x="550294" y="31246"/>
                  <a:pt x="556250" y="40179"/>
                  <a:pt x="558855" y="51346"/>
                </a:cubicBezTo>
                <a:cubicBezTo>
                  <a:pt x="560716" y="58791"/>
                  <a:pt x="562578" y="66980"/>
                  <a:pt x="557366" y="72563"/>
                </a:cubicBezTo>
                <a:cubicBezTo>
                  <a:pt x="535777" y="96386"/>
                  <a:pt x="551411" y="107553"/>
                  <a:pt x="570022" y="120209"/>
                </a:cubicBezTo>
                <a:cubicBezTo>
                  <a:pt x="595706" y="137332"/>
                  <a:pt x="605756" y="162643"/>
                  <a:pt x="599801" y="192794"/>
                </a:cubicBezTo>
                <a:cubicBezTo>
                  <a:pt x="597567" y="205078"/>
                  <a:pt x="599056" y="212522"/>
                  <a:pt x="614318" y="212150"/>
                </a:cubicBezTo>
                <a:cubicBezTo>
                  <a:pt x="620273" y="212150"/>
                  <a:pt x="621762" y="216245"/>
                  <a:pt x="623996" y="220711"/>
                </a:cubicBezTo>
                <a:cubicBezTo>
                  <a:pt x="671641" y="326053"/>
                  <a:pt x="740504" y="418366"/>
                  <a:pt x="821278" y="503235"/>
                </a:cubicBezTo>
                <a:cubicBezTo>
                  <a:pt x="886791" y="572098"/>
                  <a:pt x="959004" y="634260"/>
                  <a:pt x="1033822" y="694562"/>
                </a:cubicBezTo>
                <a:cubicBezTo>
                  <a:pt x="1036055" y="696423"/>
                  <a:pt x="1038289" y="698656"/>
                  <a:pt x="1039406" y="702378"/>
                </a:cubicBezTo>
                <a:cubicBezTo>
                  <a:pt x="1004044" y="694934"/>
                  <a:pt x="973521" y="679672"/>
                  <a:pt x="944114" y="662550"/>
                </a:cubicBezTo>
                <a:cubicBezTo>
                  <a:pt x="865946" y="617138"/>
                  <a:pt x="800061" y="558325"/>
                  <a:pt x="733432" y="500629"/>
                </a:cubicBezTo>
                <a:cubicBezTo>
                  <a:pt x="692858" y="465267"/>
                  <a:pt x="651169" y="431022"/>
                  <a:pt x="606501" y="399755"/>
                </a:cubicBezTo>
                <a:cubicBezTo>
                  <a:pt x="599056" y="394543"/>
                  <a:pt x="593845" y="387843"/>
                  <a:pt x="588634" y="381143"/>
                </a:cubicBezTo>
                <a:cubicBezTo>
                  <a:pt x="585656" y="377421"/>
                  <a:pt x="581934" y="374071"/>
                  <a:pt x="575978" y="375560"/>
                </a:cubicBezTo>
                <a:cubicBezTo>
                  <a:pt x="568533" y="377421"/>
                  <a:pt x="567789" y="383004"/>
                  <a:pt x="567044" y="388588"/>
                </a:cubicBezTo>
                <a:cubicBezTo>
                  <a:pt x="564811" y="406455"/>
                  <a:pt x="569650" y="422461"/>
                  <a:pt x="578956" y="437722"/>
                </a:cubicBezTo>
                <a:cubicBezTo>
                  <a:pt x="603151" y="476806"/>
                  <a:pt x="638885" y="506957"/>
                  <a:pt x="675736" y="535619"/>
                </a:cubicBezTo>
                <a:cubicBezTo>
                  <a:pt x="723381" y="572470"/>
                  <a:pt x="769538" y="610810"/>
                  <a:pt x="811600" y="652872"/>
                </a:cubicBezTo>
                <a:cubicBezTo>
                  <a:pt x="814578" y="655850"/>
                  <a:pt x="820161" y="657711"/>
                  <a:pt x="818300" y="666272"/>
                </a:cubicBezTo>
                <a:cubicBezTo>
                  <a:pt x="791872" y="646544"/>
                  <a:pt x="766932" y="627188"/>
                  <a:pt x="741621" y="608576"/>
                </a:cubicBezTo>
                <a:cubicBezTo>
                  <a:pt x="716681" y="589965"/>
                  <a:pt x="691369" y="571353"/>
                  <a:pt x="666430" y="553114"/>
                </a:cubicBezTo>
                <a:cubicBezTo>
                  <a:pt x="660474" y="548647"/>
                  <a:pt x="654146" y="542319"/>
                  <a:pt x="645585" y="547903"/>
                </a:cubicBezTo>
                <a:cubicBezTo>
                  <a:pt x="636652" y="553486"/>
                  <a:pt x="637768" y="562792"/>
                  <a:pt x="640002" y="570236"/>
                </a:cubicBezTo>
                <a:cubicBezTo>
                  <a:pt x="647074" y="592198"/>
                  <a:pt x="659358" y="611554"/>
                  <a:pt x="675736" y="628677"/>
                </a:cubicBezTo>
                <a:cubicBezTo>
                  <a:pt x="731570" y="685256"/>
                  <a:pt x="795966" y="734018"/>
                  <a:pt x="855896" y="786875"/>
                </a:cubicBezTo>
                <a:cubicBezTo>
                  <a:pt x="888280" y="815537"/>
                  <a:pt x="918058" y="846060"/>
                  <a:pt x="946348" y="877699"/>
                </a:cubicBezTo>
                <a:cubicBezTo>
                  <a:pt x="952676" y="884772"/>
                  <a:pt x="952303" y="891472"/>
                  <a:pt x="950442" y="899661"/>
                </a:cubicBezTo>
                <a:cubicBezTo>
                  <a:pt x="942998" y="932790"/>
                  <a:pt x="954537" y="943957"/>
                  <a:pt x="991760" y="937629"/>
                </a:cubicBezTo>
                <a:cubicBezTo>
                  <a:pt x="1003299" y="935767"/>
                  <a:pt x="1011116" y="937629"/>
                  <a:pt x="1018188" y="945445"/>
                </a:cubicBezTo>
                <a:cubicBezTo>
                  <a:pt x="1103802" y="1042225"/>
                  <a:pt x="1205048" y="1123744"/>
                  <a:pt x="1315601" y="1196329"/>
                </a:cubicBezTo>
                <a:cubicBezTo>
                  <a:pt x="1360641" y="1225735"/>
                  <a:pt x="1407170" y="1253653"/>
                  <a:pt x="1454443" y="1279709"/>
                </a:cubicBezTo>
                <a:cubicBezTo>
                  <a:pt x="1454443" y="1281570"/>
                  <a:pt x="1454443" y="1283804"/>
                  <a:pt x="1454443" y="1285665"/>
                </a:cubicBezTo>
                <a:cubicBezTo>
                  <a:pt x="1454071" y="1288270"/>
                  <a:pt x="1453699" y="1289759"/>
                  <a:pt x="1453327" y="1291993"/>
                </a:cubicBezTo>
                <a:cubicBezTo>
                  <a:pt x="1386697" y="1251792"/>
                  <a:pt x="1320812" y="1210474"/>
                  <a:pt x="1256416" y="1166923"/>
                </a:cubicBezTo>
                <a:cubicBezTo>
                  <a:pt x="1081840" y="1048926"/>
                  <a:pt x="915080" y="922367"/>
                  <a:pt x="745715" y="798786"/>
                </a:cubicBezTo>
                <a:cubicBezTo>
                  <a:pt x="688764" y="757096"/>
                  <a:pt x="643724" y="703867"/>
                  <a:pt x="592356" y="656966"/>
                </a:cubicBezTo>
                <a:cubicBezTo>
                  <a:pt x="558111" y="625699"/>
                  <a:pt x="525354" y="592943"/>
                  <a:pt x="485526" y="567259"/>
                </a:cubicBezTo>
                <a:cubicBezTo>
                  <a:pt x="469148" y="556836"/>
                  <a:pt x="452025" y="547530"/>
                  <a:pt x="430063" y="550136"/>
                </a:cubicBezTo>
                <a:cubicBezTo>
                  <a:pt x="421502" y="551253"/>
                  <a:pt x="411824" y="553486"/>
                  <a:pt x="408846" y="563164"/>
                </a:cubicBezTo>
                <a:cubicBezTo>
                  <a:pt x="406240" y="572842"/>
                  <a:pt x="414057" y="577309"/>
                  <a:pt x="421130" y="581403"/>
                </a:cubicBezTo>
                <a:cubicBezTo>
                  <a:pt x="422991" y="582520"/>
                  <a:pt x="424852" y="584009"/>
                  <a:pt x="426713" y="584009"/>
                </a:cubicBezTo>
                <a:cubicBezTo>
                  <a:pt x="462075" y="586242"/>
                  <a:pt x="470264" y="614532"/>
                  <a:pt x="487015" y="635005"/>
                </a:cubicBezTo>
                <a:cubicBezTo>
                  <a:pt x="492226" y="641333"/>
                  <a:pt x="492598" y="647661"/>
                  <a:pt x="487015" y="655105"/>
                </a:cubicBezTo>
                <a:cubicBezTo>
                  <a:pt x="476964" y="668505"/>
                  <a:pt x="484037" y="674461"/>
                  <a:pt x="497437" y="678183"/>
                </a:cubicBezTo>
                <a:cubicBezTo>
                  <a:pt x="510837" y="681906"/>
                  <a:pt x="525354" y="683022"/>
                  <a:pt x="539871" y="691584"/>
                </a:cubicBezTo>
                <a:cubicBezTo>
                  <a:pt x="516793" y="698656"/>
                  <a:pt x="500787" y="691212"/>
                  <a:pt x="485898" y="681906"/>
                </a:cubicBezTo>
                <a:cubicBezTo>
                  <a:pt x="452397" y="661433"/>
                  <a:pt x="430808" y="631282"/>
                  <a:pt x="410335" y="600387"/>
                </a:cubicBezTo>
                <a:cubicBezTo>
                  <a:pt x="406240" y="594431"/>
                  <a:pt x="402890" y="587731"/>
                  <a:pt x="397307" y="582892"/>
                </a:cubicBezTo>
                <a:cubicBezTo>
                  <a:pt x="386884" y="573214"/>
                  <a:pt x="375717" y="572098"/>
                  <a:pt x="363062" y="584009"/>
                </a:cubicBezTo>
                <a:cubicBezTo>
                  <a:pt x="346311" y="599643"/>
                  <a:pt x="340356" y="598526"/>
                  <a:pt x="334772" y="578426"/>
                </a:cubicBezTo>
                <a:cubicBezTo>
                  <a:pt x="327327" y="551253"/>
                  <a:pt x="310577" y="532269"/>
                  <a:pt x="281915" y="522219"/>
                </a:cubicBezTo>
                <a:cubicBezTo>
                  <a:pt x="275960" y="519985"/>
                  <a:pt x="269632" y="517007"/>
                  <a:pt x="263304" y="521846"/>
                </a:cubicBezTo>
                <a:cubicBezTo>
                  <a:pt x="256604" y="527430"/>
                  <a:pt x="261070" y="533013"/>
                  <a:pt x="263676" y="538225"/>
                </a:cubicBezTo>
                <a:cubicBezTo>
                  <a:pt x="267398" y="546414"/>
                  <a:pt x="271865" y="554603"/>
                  <a:pt x="275215" y="563164"/>
                </a:cubicBezTo>
                <a:cubicBezTo>
                  <a:pt x="281171" y="576937"/>
                  <a:pt x="282288" y="591454"/>
                  <a:pt x="271121" y="604854"/>
                </a:cubicBezTo>
                <a:cubicBezTo>
                  <a:pt x="262931" y="614532"/>
                  <a:pt x="263676" y="620860"/>
                  <a:pt x="274471" y="627560"/>
                </a:cubicBezTo>
                <a:cubicBezTo>
                  <a:pt x="309088" y="648405"/>
                  <a:pt x="331050" y="675578"/>
                  <a:pt x="319138" y="718012"/>
                </a:cubicBezTo>
                <a:cubicBezTo>
                  <a:pt x="317277" y="723968"/>
                  <a:pt x="319511" y="729924"/>
                  <a:pt x="326583" y="729551"/>
                </a:cubicBezTo>
                <a:cubicBezTo>
                  <a:pt x="342217" y="728435"/>
                  <a:pt x="344822" y="738113"/>
                  <a:pt x="349289" y="748163"/>
                </a:cubicBezTo>
                <a:cubicBezTo>
                  <a:pt x="392840" y="844571"/>
                  <a:pt x="455747" y="928695"/>
                  <a:pt x="528332" y="1007608"/>
                </a:cubicBezTo>
                <a:cubicBezTo>
                  <a:pt x="600173" y="1085777"/>
                  <a:pt x="680947" y="1155756"/>
                  <a:pt x="766932" y="1222758"/>
                </a:cubicBezTo>
                <a:cubicBezTo>
                  <a:pt x="742737" y="1220524"/>
                  <a:pt x="711470" y="1206752"/>
                  <a:pt x="681319" y="1190746"/>
                </a:cubicBezTo>
                <a:cubicBezTo>
                  <a:pt x="601662" y="1147939"/>
                  <a:pt x="536149" y="1089871"/>
                  <a:pt x="469520" y="1032920"/>
                </a:cubicBezTo>
                <a:cubicBezTo>
                  <a:pt x="422991" y="993091"/>
                  <a:pt x="377579" y="952146"/>
                  <a:pt x="325466" y="917900"/>
                </a:cubicBezTo>
                <a:cubicBezTo>
                  <a:pt x="319511" y="914178"/>
                  <a:pt x="315416" y="909339"/>
                  <a:pt x="312066" y="903383"/>
                </a:cubicBezTo>
                <a:cubicBezTo>
                  <a:pt x="309088" y="898172"/>
                  <a:pt x="304621" y="893333"/>
                  <a:pt x="296805" y="895566"/>
                </a:cubicBezTo>
                <a:cubicBezTo>
                  <a:pt x="288988" y="898172"/>
                  <a:pt x="288243" y="904872"/>
                  <a:pt x="288243" y="910828"/>
                </a:cubicBezTo>
                <a:cubicBezTo>
                  <a:pt x="289360" y="933162"/>
                  <a:pt x="295688" y="953262"/>
                  <a:pt x="309460" y="971129"/>
                </a:cubicBezTo>
                <a:cubicBezTo>
                  <a:pt x="336261" y="1006864"/>
                  <a:pt x="371995" y="1034781"/>
                  <a:pt x="407729" y="1062698"/>
                </a:cubicBezTo>
                <a:cubicBezTo>
                  <a:pt x="457236" y="1101038"/>
                  <a:pt x="503021" y="1142728"/>
                  <a:pt x="544338" y="1189257"/>
                </a:cubicBezTo>
                <a:cubicBezTo>
                  <a:pt x="514560" y="1166551"/>
                  <a:pt x="484781" y="1143472"/>
                  <a:pt x="454630" y="1120766"/>
                </a:cubicBezTo>
                <a:cubicBezTo>
                  <a:pt x="431924" y="1103644"/>
                  <a:pt x="408474" y="1087265"/>
                  <a:pt x="385396" y="1070515"/>
                </a:cubicBezTo>
                <a:cubicBezTo>
                  <a:pt x="379812" y="1066421"/>
                  <a:pt x="373856" y="1061954"/>
                  <a:pt x="366040" y="1067537"/>
                </a:cubicBezTo>
                <a:cubicBezTo>
                  <a:pt x="358967" y="1072376"/>
                  <a:pt x="360084" y="1079449"/>
                  <a:pt x="361573" y="1086149"/>
                </a:cubicBezTo>
                <a:cubicBezTo>
                  <a:pt x="367156" y="1112577"/>
                  <a:pt x="382790" y="1133794"/>
                  <a:pt x="402146" y="1152778"/>
                </a:cubicBezTo>
                <a:cubicBezTo>
                  <a:pt x="425596" y="1175484"/>
                  <a:pt x="450164" y="1197074"/>
                  <a:pt x="475475" y="1218663"/>
                </a:cubicBezTo>
                <a:cubicBezTo>
                  <a:pt x="448303" y="1212707"/>
                  <a:pt x="421130" y="1206752"/>
                  <a:pt x="393957" y="1201913"/>
                </a:cubicBezTo>
                <a:cubicBezTo>
                  <a:pt x="406240" y="1245091"/>
                  <a:pt x="434902" y="1253653"/>
                  <a:pt x="460586" y="1260353"/>
                </a:cubicBezTo>
                <a:cubicBezTo>
                  <a:pt x="495204" y="1268914"/>
                  <a:pt x="528332" y="1279709"/>
                  <a:pt x="561089" y="1291993"/>
                </a:cubicBezTo>
                <a:cubicBezTo>
                  <a:pt x="574861" y="1304276"/>
                  <a:pt x="588634" y="1316188"/>
                  <a:pt x="602034" y="1328843"/>
                </a:cubicBezTo>
                <a:cubicBezTo>
                  <a:pt x="615807" y="1341872"/>
                  <a:pt x="628835" y="1354900"/>
                  <a:pt x="641863" y="1368672"/>
                </a:cubicBezTo>
                <a:cubicBezTo>
                  <a:pt x="651169" y="1378722"/>
                  <a:pt x="662335" y="1387284"/>
                  <a:pt x="651541" y="1404406"/>
                </a:cubicBezTo>
                <a:cubicBezTo>
                  <a:pt x="646702" y="1412223"/>
                  <a:pt x="678341" y="1454658"/>
                  <a:pt x="688392" y="1457263"/>
                </a:cubicBezTo>
                <a:cubicBezTo>
                  <a:pt x="689881" y="1457635"/>
                  <a:pt x="691369" y="1458008"/>
                  <a:pt x="692486" y="1458008"/>
                </a:cubicBezTo>
                <a:cubicBezTo>
                  <a:pt x="714076" y="1456519"/>
                  <a:pt x="718915" y="1469175"/>
                  <a:pt x="719287" y="1485181"/>
                </a:cubicBezTo>
                <a:cubicBezTo>
                  <a:pt x="719659" y="1500814"/>
                  <a:pt x="715937" y="1520170"/>
                  <a:pt x="745343" y="1512353"/>
                </a:cubicBezTo>
                <a:cubicBezTo>
                  <a:pt x="748693" y="1511609"/>
                  <a:pt x="749438" y="1513842"/>
                  <a:pt x="750926" y="1516448"/>
                </a:cubicBezTo>
                <a:cubicBezTo>
                  <a:pt x="782938" y="1583077"/>
                  <a:pt x="836912" y="1634445"/>
                  <a:pt x="890141" y="1685813"/>
                </a:cubicBezTo>
                <a:cubicBezTo>
                  <a:pt x="893119" y="1688419"/>
                  <a:pt x="896097" y="1691024"/>
                  <a:pt x="899074" y="1693630"/>
                </a:cubicBezTo>
                <a:cubicBezTo>
                  <a:pt x="843240" y="1680602"/>
                  <a:pt x="658985" y="1663851"/>
                  <a:pt x="605012" y="1669435"/>
                </a:cubicBezTo>
                <a:cubicBezTo>
                  <a:pt x="556994" y="1674274"/>
                  <a:pt x="285638" y="1593128"/>
                  <a:pt x="229431" y="1545110"/>
                </a:cubicBezTo>
                <a:cubicBezTo>
                  <a:pt x="221614" y="1582705"/>
                  <a:pt x="238364" y="1597594"/>
                  <a:pt x="251765" y="1614717"/>
                </a:cubicBezTo>
                <a:cubicBezTo>
                  <a:pt x="270748" y="1638912"/>
                  <a:pt x="273726" y="1656035"/>
                  <a:pt x="237992" y="1675391"/>
                </a:cubicBezTo>
                <a:cubicBezTo>
                  <a:pt x="135628" y="1730481"/>
                  <a:pt x="136745" y="1732342"/>
                  <a:pt x="232781" y="1807160"/>
                </a:cubicBezTo>
                <a:cubicBezTo>
                  <a:pt x="237248" y="1810511"/>
                  <a:pt x="235014" y="1821305"/>
                  <a:pt x="236131" y="1828750"/>
                </a:cubicBezTo>
                <a:cubicBezTo>
                  <a:pt x="211191" y="1839917"/>
                  <a:pt x="181785" y="1810883"/>
                  <a:pt x="152007" y="1842150"/>
                </a:cubicBezTo>
                <a:cubicBezTo>
                  <a:pt x="280426" y="1979503"/>
                  <a:pt x="475848" y="2110157"/>
                  <a:pt x="653030" y="2213265"/>
                </a:cubicBezTo>
                <a:cubicBezTo>
                  <a:pt x="509721" y="2247138"/>
                  <a:pt x="423735" y="2128024"/>
                  <a:pt x="318394" y="2143285"/>
                </a:cubicBezTo>
                <a:cubicBezTo>
                  <a:pt x="265909" y="2180508"/>
                  <a:pt x="422246" y="2240810"/>
                  <a:pt x="272982" y="2258305"/>
                </a:cubicBezTo>
                <a:cubicBezTo>
                  <a:pt x="337750" y="2291061"/>
                  <a:pt x="385768" y="2323073"/>
                  <a:pt x="430435" y="2360668"/>
                </a:cubicBezTo>
                <a:cubicBezTo>
                  <a:pt x="509721" y="2428042"/>
                  <a:pt x="525354" y="2472710"/>
                  <a:pt x="488876" y="2563162"/>
                </a:cubicBezTo>
                <a:cubicBezTo>
                  <a:pt x="464681" y="2622719"/>
                  <a:pt x="429691" y="2677437"/>
                  <a:pt x="460586" y="2748533"/>
                </a:cubicBezTo>
                <a:cubicBezTo>
                  <a:pt x="481803" y="2797295"/>
                  <a:pt x="473614" y="2829307"/>
                  <a:pt x="393212" y="2807345"/>
                </a:cubicBezTo>
                <a:cubicBezTo>
                  <a:pt x="306483" y="2783895"/>
                  <a:pt x="273726" y="2827818"/>
                  <a:pt x="295688" y="2913059"/>
                </a:cubicBezTo>
                <a:cubicBezTo>
                  <a:pt x="309833" y="2967777"/>
                  <a:pt x="294943" y="2984900"/>
                  <a:pt x="235386" y="2978572"/>
                </a:cubicBezTo>
                <a:cubicBezTo>
                  <a:pt x="169501" y="2971499"/>
                  <a:pt x="106967" y="2935765"/>
                  <a:pt x="25448" y="2952888"/>
                </a:cubicBezTo>
                <a:cubicBezTo>
                  <a:pt x="90588" y="3052646"/>
                  <a:pt x="229803" y="3024356"/>
                  <a:pt x="305738" y="3119275"/>
                </a:cubicBezTo>
                <a:cubicBezTo>
                  <a:pt x="215286" y="3119647"/>
                  <a:pt x="146051" y="3119275"/>
                  <a:pt x="79049" y="3098430"/>
                </a:cubicBezTo>
                <a:cubicBezTo>
                  <a:pt x="51132" y="3089869"/>
                  <a:pt x="20609" y="3081308"/>
                  <a:pt x="4975" y="3109969"/>
                </a:cubicBezTo>
                <a:cubicBezTo>
                  <a:pt x="-13636" y="3144587"/>
                  <a:pt x="24331" y="3157615"/>
                  <a:pt x="47037" y="3163943"/>
                </a:cubicBezTo>
                <a:cubicBezTo>
                  <a:pt x="111061" y="3181438"/>
                  <a:pt x="160196" y="3222755"/>
                  <a:pt x="213425" y="3255139"/>
                </a:cubicBezTo>
                <a:cubicBezTo>
                  <a:pt x="329933" y="3326236"/>
                  <a:pt x="457981" y="3385420"/>
                  <a:pt x="556622" y="3502301"/>
                </a:cubicBezTo>
                <a:cubicBezTo>
                  <a:pt x="432669" y="3472523"/>
                  <a:pt x="339983" y="3402915"/>
                  <a:pt x="224592" y="3388771"/>
                </a:cubicBezTo>
                <a:cubicBezTo>
                  <a:pt x="324722" y="3495601"/>
                  <a:pt x="453142" y="3565208"/>
                  <a:pt x="574861" y="3643004"/>
                </a:cubicBezTo>
                <a:cubicBezTo>
                  <a:pt x="609479" y="3664966"/>
                  <a:pt x="644841" y="3679855"/>
                  <a:pt x="652657" y="3727501"/>
                </a:cubicBezTo>
                <a:cubicBezTo>
                  <a:pt x="667919" y="3819814"/>
                  <a:pt x="712959" y="3896494"/>
                  <a:pt x="810111" y="3937067"/>
                </a:cubicBezTo>
                <a:cubicBezTo>
                  <a:pt x="810856" y="3937439"/>
                  <a:pt x="805644" y="3951212"/>
                  <a:pt x="802294" y="3960890"/>
                </a:cubicBezTo>
                <a:cubicBezTo>
                  <a:pt x="743110" y="3963868"/>
                  <a:pt x="696581" y="3909149"/>
                  <a:pt x="620646" y="3927017"/>
                </a:cubicBezTo>
                <a:cubicBezTo>
                  <a:pt x="692858" y="4001091"/>
                  <a:pt x="753532" y="4067720"/>
                  <a:pt x="856268" y="4103082"/>
                </a:cubicBezTo>
                <a:cubicBezTo>
                  <a:pt x="938531" y="4131372"/>
                  <a:pt x="1040150" y="4147377"/>
                  <a:pt x="1099707" y="4238574"/>
                </a:cubicBezTo>
                <a:cubicBezTo>
                  <a:pt x="1030472" y="4256441"/>
                  <a:pt x="978732" y="4234107"/>
                  <a:pt x="926992" y="4218102"/>
                </a:cubicBezTo>
                <a:cubicBezTo>
                  <a:pt x="847334" y="4193534"/>
                  <a:pt x="769166" y="4165617"/>
                  <a:pt x="689508" y="4140677"/>
                </a:cubicBezTo>
                <a:cubicBezTo>
                  <a:pt x="659358" y="4131372"/>
                  <a:pt x="626229" y="4124299"/>
                  <a:pt x="606873" y="4169711"/>
                </a:cubicBezTo>
                <a:cubicBezTo>
                  <a:pt x="707748" y="4179389"/>
                  <a:pt x="768421" y="4240435"/>
                  <a:pt x="831701" y="4297759"/>
                </a:cubicBezTo>
                <a:cubicBezTo>
                  <a:pt x="867435" y="4330143"/>
                  <a:pt x="896469" y="4373322"/>
                  <a:pt x="960493" y="4356944"/>
                </a:cubicBezTo>
                <a:cubicBezTo>
                  <a:pt x="994366" y="4348382"/>
                  <a:pt x="1015955" y="4372578"/>
                  <a:pt x="1012233" y="4402356"/>
                </a:cubicBezTo>
                <a:cubicBezTo>
                  <a:pt x="999577" y="4507325"/>
                  <a:pt x="1078118" y="4544176"/>
                  <a:pt x="1159636" y="4564276"/>
                </a:cubicBezTo>
                <a:cubicBezTo>
                  <a:pt x="1313740" y="4602616"/>
                  <a:pt x="1442160" y="4692324"/>
                  <a:pt x="1592169" y="4741458"/>
                </a:cubicBezTo>
                <a:cubicBezTo>
                  <a:pt x="1738083" y="4789104"/>
                  <a:pt x="2833187" y="5010209"/>
                  <a:pt x="3110499" y="5032171"/>
                </a:cubicBezTo>
                <a:cubicBezTo>
                  <a:pt x="4807501" y="5166546"/>
                  <a:pt x="6028047" y="4106432"/>
                  <a:pt x="6033630" y="4091915"/>
                </a:cubicBezTo>
                <a:cubicBezTo>
                  <a:pt x="6059314" y="4023797"/>
                  <a:pt x="6122965" y="3994390"/>
                  <a:pt x="6180661" y="3957912"/>
                </a:cubicBezTo>
                <a:cubicBezTo>
                  <a:pt x="6230913" y="3925900"/>
                  <a:pt x="6284514" y="3892027"/>
                  <a:pt x="6305359" y="3837309"/>
                </a:cubicBezTo>
                <a:cubicBezTo>
                  <a:pt x="6332904" y="3764724"/>
                  <a:pt x="6254735" y="3824281"/>
                  <a:pt x="6240218" y="3796364"/>
                </a:cubicBezTo>
                <a:cubicBezTo>
                  <a:pt x="6269997" y="3758768"/>
                  <a:pt x="6316153" y="3724151"/>
                  <a:pt x="6328437" y="3681344"/>
                </a:cubicBezTo>
                <a:cubicBezTo>
                  <a:pt x="6372361" y="3526496"/>
                  <a:pt x="6466907" y="3413710"/>
                  <a:pt x="6608355" y="3326236"/>
                </a:cubicBezTo>
                <a:cubicBezTo>
                  <a:pt x="6648928" y="3300924"/>
                  <a:pt x="6675729" y="3255512"/>
                  <a:pt x="6731191" y="3248067"/>
                </a:cubicBezTo>
                <a:cubicBezTo>
                  <a:pt x="6854400" y="3232061"/>
                  <a:pt x="6815315" y="3106992"/>
                  <a:pt x="6880456" y="3051529"/>
                </a:cubicBezTo>
                <a:cubicBezTo>
                  <a:pt x="6892739" y="3041107"/>
                  <a:pt x="6903907" y="2777939"/>
                  <a:pt x="6901673" y="2763795"/>
                </a:cubicBezTo>
                <a:cubicBezTo>
                  <a:pt x="6898323" y="2743322"/>
                  <a:pt x="6883806" y="2966288"/>
                  <a:pt x="6871150" y="2948421"/>
                </a:cubicBezTo>
                <a:cubicBezTo>
                  <a:pt x="6858494" y="2930182"/>
                  <a:pt x="6839138" y="2914176"/>
                  <a:pt x="6848444" y="2890353"/>
                </a:cubicBezTo>
                <a:cubicBezTo>
                  <a:pt x="6852166" y="2880303"/>
                  <a:pt x="6849561" y="2846058"/>
                  <a:pt x="6878223" y="2873230"/>
                </a:cubicBezTo>
                <a:cubicBezTo>
                  <a:pt x="6956763" y="2946932"/>
                  <a:pt x="6870778" y="2578051"/>
                  <a:pt x="6762459" y="2568745"/>
                </a:cubicBezTo>
                <a:cubicBezTo>
                  <a:pt x="6801915" y="2465637"/>
                  <a:pt x="6801915" y="2465637"/>
                  <a:pt x="6673123" y="2451493"/>
                </a:cubicBezTo>
                <a:cubicBezTo>
                  <a:pt x="6722630" y="2385980"/>
                  <a:pt x="6722630" y="2369229"/>
                  <a:pt x="6662700" y="2346896"/>
                </a:cubicBezTo>
                <a:cubicBezTo>
                  <a:pt x="6605005" y="2325306"/>
                  <a:pt x="6540981" y="2318234"/>
                  <a:pt x="6487752" y="2285105"/>
                </a:cubicBezTo>
                <a:cubicBezTo>
                  <a:pt x="6536887" y="2201353"/>
                  <a:pt x="6550659" y="2104573"/>
                  <a:pt x="6652278" y="2063628"/>
                </a:cubicBezTo>
                <a:cubicBezTo>
                  <a:pt x="6668284" y="2057300"/>
                  <a:pt x="6679079" y="2031988"/>
                  <a:pt x="6668656" y="2017843"/>
                </a:cubicBezTo>
                <a:cubicBezTo>
                  <a:pt x="6631805" y="1965359"/>
                  <a:pt x="6684662" y="1864856"/>
                  <a:pt x="6570015" y="1854062"/>
                </a:cubicBezTo>
                <a:cubicBezTo>
                  <a:pt x="6555870" y="1852573"/>
                  <a:pt x="6542842" y="1842150"/>
                  <a:pt x="6554009" y="1827633"/>
                </a:cubicBezTo>
                <a:cubicBezTo>
                  <a:pt x="6592349" y="1778126"/>
                  <a:pt x="6545820" y="1781476"/>
                  <a:pt x="6517531" y="1775149"/>
                </a:cubicBezTo>
                <a:cubicBezTo>
                  <a:pt x="6483285" y="1767704"/>
                  <a:pt x="6444573" y="1789293"/>
                  <a:pt x="6412934" y="1762493"/>
                </a:cubicBezTo>
                <a:cubicBezTo>
                  <a:pt x="6420378" y="1734203"/>
                  <a:pt x="6447923" y="1734575"/>
                  <a:pt x="6467279" y="1725642"/>
                </a:cubicBezTo>
                <a:cubicBezTo>
                  <a:pt x="6523858" y="1699213"/>
                  <a:pt x="6570015" y="1667946"/>
                  <a:pt x="6572621" y="1600200"/>
                </a:cubicBezTo>
                <a:cubicBezTo>
                  <a:pt x="6574854" y="1545482"/>
                  <a:pt x="6580810" y="1497092"/>
                  <a:pt x="6502641" y="1480341"/>
                </a:cubicBezTo>
                <a:cubicBezTo>
                  <a:pt x="6490358" y="1477736"/>
                  <a:pt x="6484030" y="1470664"/>
                  <a:pt x="6481796" y="1461358"/>
                </a:cubicBezTo>
                <a:cubicBezTo>
                  <a:pt x="6490730" y="1452424"/>
                  <a:pt x="6499291" y="1443118"/>
                  <a:pt x="6509713" y="1436418"/>
                </a:cubicBezTo>
                <a:cubicBezTo>
                  <a:pt x="6544703" y="1414457"/>
                  <a:pt x="6556615" y="1382072"/>
                  <a:pt x="6567037" y="1348199"/>
                </a:cubicBezTo>
                <a:cubicBezTo>
                  <a:pt x="6573737" y="1326610"/>
                  <a:pt x="6581554" y="1305393"/>
                  <a:pt x="6596816" y="1286781"/>
                </a:cubicBezTo>
                <a:cubicBezTo>
                  <a:pt x="6606122" y="1275242"/>
                  <a:pt x="6617661" y="1266681"/>
                  <a:pt x="6632178" y="1261842"/>
                </a:cubicBezTo>
                <a:cubicBezTo>
                  <a:pt x="6644833" y="1257375"/>
                  <a:pt x="6648556" y="1251419"/>
                  <a:pt x="6639994" y="1240625"/>
                </a:cubicBezTo>
                <a:cubicBezTo>
                  <a:pt x="6615799" y="1209729"/>
                  <a:pt x="6606122" y="1175856"/>
                  <a:pt x="6622127" y="1136400"/>
                </a:cubicBezTo>
                <a:cubicBezTo>
                  <a:pt x="6626967" y="1124489"/>
                  <a:pt x="6623617" y="1114066"/>
                  <a:pt x="6612077" y="1109599"/>
                </a:cubicBezTo>
                <a:cubicBezTo>
                  <a:pt x="6564059" y="1090616"/>
                  <a:pt x="6552148" y="1046692"/>
                  <a:pt x="6531675" y="1009469"/>
                </a:cubicBezTo>
                <a:cubicBezTo>
                  <a:pt x="6502641" y="956612"/>
                  <a:pt x="6476213" y="902639"/>
                  <a:pt x="6456113" y="845315"/>
                </a:cubicBezTo>
                <a:cubicBezTo>
                  <a:pt x="6444201" y="811070"/>
                  <a:pt x="6432662" y="777197"/>
                  <a:pt x="6440851" y="739229"/>
                </a:cubicBezTo>
                <a:cubicBezTo>
                  <a:pt x="6442712" y="729924"/>
                  <a:pt x="6439362" y="722107"/>
                  <a:pt x="6434523" y="715034"/>
                </a:cubicBezTo>
                <a:cubicBezTo>
                  <a:pt x="6414050" y="684139"/>
                  <a:pt x="6416656" y="651383"/>
                  <a:pt x="6432290" y="617510"/>
                </a:cubicBezTo>
                <a:cubicBezTo>
                  <a:pt x="6441968" y="597037"/>
                  <a:pt x="6440851" y="594431"/>
                  <a:pt x="6416284" y="595176"/>
                </a:cubicBezTo>
                <a:cubicBezTo>
                  <a:pt x="6366405" y="596293"/>
                  <a:pt x="6316898" y="598154"/>
                  <a:pt x="6267763" y="591826"/>
                </a:cubicBezTo>
                <a:cubicBezTo>
                  <a:pt x="6212673" y="584753"/>
                  <a:pt x="6194806" y="568375"/>
                  <a:pt x="6236496" y="521102"/>
                </a:cubicBezTo>
                <a:cubicBezTo>
                  <a:pt x="6245430" y="511052"/>
                  <a:pt x="6253246" y="499885"/>
                  <a:pt x="6257341" y="487229"/>
                </a:cubicBezTo>
                <a:cubicBezTo>
                  <a:pt x="6260319" y="477179"/>
                  <a:pt x="6257713" y="470106"/>
                  <a:pt x="6248780" y="465267"/>
                </a:cubicBezTo>
                <a:cubicBezTo>
                  <a:pt x="6238357" y="459312"/>
                  <a:pt x="6232774" y="467501"/>
                  <a:pt x="6226818" y="473456"/>
                </a:cubicBezTo>
                <a:cubicBezTo>
                  <a:pt x="6194434" y="505468"/>
                  <a:pt x="6153861" y="527430"/>
                  <a:pt x="6115149" y="551625"/>
                </a:cubicBezTo>
                <a:cubicBezTo>
                  <a:pt x="6059686" y="586615"/>
                  <a:pt x="6001246" y="617510"/>
                  <a:pt x="5951739" y="659944"/>
                </a:cubicBezTo>
                <a:cubicBezTo>
                  <a:pt x="5939084" y="670739"/>
                  <a:pt x="5918611" y="662550"/>
                  <a:pt x="5917122" y="644310"/>
                </a:cubicBezTo>
                <a:cubicBezTo>
                  <a:pt x="5915633" y="626071"/>
                  <a:pt x="5905583" y="626071"/>
                  <a:pt x="5890694" y="630538"/>
                </a:cubicBezTo>
                <a:cubicBezTo>
                  <a:pt x="5872826" y="635749"/>
                  <a:pt x="5854959" y="640960"/>
                  <a:pt x="5837464" y="646916"/>
                </a:cubicBezTo>
                <a:cubicBezTo>
                  <a:pt x="5819225" y="653244"/>
                  <a:pt x="5811036" y="666644"/>
                  <a:pt x="5809175" y="683395"/>
                </a:cubicBezTo>
                <a:cubicBezTo>
                  <a:pt x="5808430" y="689723"/>
                  <a:pt x="5808803" y="697539"/>
                  <a:pt x="5815503" y="698656"/>
                </a:cubicBezTo>
                <a:cubicBezTo>
                  <a:pt x="5843048" y="703495"/>
                  <a:pt x="5755201" y="682278"/>
                  <a:pt x="5746268" y="667389"/>
                </a:cubicBezTo>
                <a:cubicBezTo>
                  <a:pt x="5745896" y="666644"/>
                  <a:pt x="5525907" y="720246"/>
                  <a:pt x="5458905" y="754119"/>
                </a:cubicBezTo>
                <a:close/>
                <a:moveTo>
                  <a:pt x="885302" y="1333310"/>
                </a:moveTo>
                <a:cubicBezTo>
                  <a:pt x="877857" y="1326982"/>
                  <a:pt x="870040" y="1321027"/>
                  <a:pt x="862596" y="1314326"/>
                </a:cubicBezTo>
                <a:cubicBezTo>
                  <a:pt x="863712" y="1312837"/>
                  <a:pt x="865201" y="1311349"/>
                  <a:pt x="866318" y="1309860"/>
                </a:cubicBezTo>
                <a:cubicBezTo>
                  <a:pt x="881580" y="1320282"/>
                  <a:pt x="896841" y="1330705"/>
                  <a:pt x="912103" y="1341127"/>
                </a:cubicBezTo>
                <a:cubicBezTo>
                  <a:pt x="903541" y="1338522"/>
                  <a:pt x="894235" y="1335916"/>
                  <a:pt x="885302" y="1333310"/>
                </a:cubicBezTo>
                <a:close/>
                <a:moveTo>
                  <a:pt x="1140280" y="787619"/>
                </a:moveTo>
                <a:cubicBezTo>
                  <a:pt x="1231849" y="850154"/>
                  <a:pt x="1323418" y="913061"/>
                  <a:pt x="1414987" y="975596"/>
                </a:cubicBezTo>
                <a:cubicBezTo>
                  <a:pt x="1413498" y="977085"/>
                  <a:pt x="1412381" y="978574"/>
                  <a:pt x="1410892" y="980063"/>
                </a:cubicBezTo>
                <a:cubicBezTo>
                  <a:pt x="1310390" y="927206"/>
                  <a:pt x="1215471" y="868394"/>
                  <a:pt x="1140280" y="787619"/>
                </a:cubicBezTo>
                <a:close/>
              </a:path>
            </a:pathLst>
          </a:custGeom>
          <a:solidFill>
            <a:schemeClr val="accent1">
              <a:alpha val="20000"/>
            </a:schemeClr>
          </a:solidFill>
          <a:ln w="32707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07094A5-EB6F-441D-88F8-CD7A30C8470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08760" y="1591056"/>
            <a:ext cx="5705856" cy="3264408"/>
          </a:xfrm>
        </p:spPr>
        <p:txBody>
          <a:bodyPr anchor="b">
            <a:normAutofit/>
          </a:bodyPr>
          <a:lstStyle>
            <a:lvl1pPr algn="l"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C7CE1E3-3929-42A6-81B7-056BD88EF35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928616"/>
            <a:ext cx="5705856" cy="996696"/>
          </a:xfrm>
        </p:spPr>
        <p:txBody>
          <a:bodyPr/>
          <a:lstStyle>
            <a:lvl1pPr marL="0" indent="0" algn="l">
              <a:buNone/>
              <a:defRPr sz="2400" cap="all" baseline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CE951E3-0794-422C-AF76-0AD4A7FB19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04E684-10F4-4CC3-A0B9-F03AA7BE37CF}" type="datetimeFigureOut">
              <a:rPr lang="en-US" smtClean="0"/>
              <a:t>2/19/21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14EBFA8-0291-4D77-A9D9-B17FC2382A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57AC4D4-C4EE-4624-A329-C608A1D5AF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845F5A-061D-4825-9AE9-D7794091C6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20836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Graphic 1" descr="Tag=AccentColor&#10;Flavor=Light&#10;Target=Fill">
            <a:extLst>
              <a:ext uri="{FF2B5EF4-FFF2-40B4-BE49-F238E27FC236}">
                <a16:creationId xmlns:a16="http://schemas.microsoft.com/office/drawing/2014/main" id="{0EE21C0F-70D8-4F3C-9392-07559C90EE6E}"/>
              </a:ext>
            </a:extLst>
          </p:cNvPr>
          <p:cNvSpPr/>
          <p:nvPr/>
        </p:nvSpPr>
        <p:spPr>
          <a:xfrm rot="10800000" flipH="1" flipV="1">
            <a:off x="684965" y="1332237"/>
            <a:ext cx="5263732" cy="3841102"/>
          </a:xfrm>
          <a:custGeom>
            <a:avLst/>
            <a:gdLst>
              <a:gd name="connsiteX0" fmla="*/ 5458905 w 6886274"/>
              <a:gd name="connsiteY0" fmla="*/ 754119 h 5025119"/>
              <a:gd name="connsiteX1" fmla="*/ 3455557 w 6886274"/>
              <a:gd name="connsiteY1" fmla="*/ 1027709 h 5025119"/>
              <a:gd name="connsiteX2" fmla="*/ 3338677 w 6886274"/>
              <a:gd name="connsiteY2" fmla="*/ 1021381 h 5025119"/>
              <a:gd name="connsiteX3" fmla="*/ 2518280 w 6886274"/>
              <a:gd name="connsiteY3" fmla="*/ 980435 h 5025119"/>
              <a:gd name="connsiteX4" fmla="*/ 1673687 w 6886274"/>
              <a:gd name="connsiteY4" fmla="*/ 739229 h 5025119"/>
              <a:gd name="connsiteX5" fmla="*/ 1183459 w 6886274"/>
              <a:gd name="connsiteY5" fmla="*/ 397149 h 5025119"/>
              <a:gd name="connsiteX6" fmla="*/ 977987 w 6886274"/>
              <a:gd name="connsiteY6" fmla="*/ 241184 h 5025119"/>
              <a:gd name="connsiteX7" fmla="*/ 788150 w 6886274"/>
              <a:gd name="connsiteY7" fmla="*/ 66980 h 5025119"/>
              <a:gd name="connsiteX8" fmla="*/ 721148 w 6886274"/>
              <a:gd name="connsiteY8" fmla="*/ 31990 h 5025119"/>
              <a:gd name="connsiteX9" fmla="*/ 701792 w 6886274"/>
              <a:gd name="connsiteY9" fmla="*/ 32362 h 5025119"/>
              <a:gd name="connsiteX10" fmla="*/ 686530 w 6886274"/>
              <a:gd name="connsiteY10" fmla="*/ 43157 h 5025119"/>
              <a:gd name="connsiteX11" fmla="*/ 693603 w 6886274"/>
              <a:gd name="connsiteY11" fmla="*/ 58046 h 5025119"/>
              <a:gd name="connsiteX12" fmla="*/ 705886 w 6886274"/>
              <a:gd name="connsiteY12" fmla="*/ 65491 h 5025119"/>
              <a:gd name="connsiteX13" fmla="*/ 762838 w 6886274"/>
              <a:gd name="connsiteY13" fmla="*/ 112764 h 5025119"/>
              <a:gd name="connsiteX14" fmla="*/ 764327 w 6886274"/>
              <a:gd name="connsiteY14" fmla="*/ 140309 h 5025119"/>
              <a:gd name="connsiteX15" fmla="*/ 775121 w 6886274"/>
              <a:gd name="connsiteY15" fmla="*/ 159666 h 5025119"/>
              <a:gd name="connsiteX16" fmla="*/ 823139 w 6886274"/>
              <a:gd name="connsiteY16" fmla="*/ 176416 h 5025119"/>
              <a:gd name="connsiteX17" fmla="*/ 707748 w 6886274"/>
              <a:gd name="connsiteY17" fmla="*/ 109414 h 5025119"/>
              <a:gd name="connsiteX18" fmla="*/ 681319 w 6886274"/>
              <a:gd name="connsiteY18" fmla="*/ 69958 h 5025119"/>
              <a:gd name="connsiteX19" fmla="*/ 640746 w 6886274"/>
              <a:gd name="connsiteY19" fmla="*/ 67352 h 5025119"/>
              <a:gd name="connsiteX20" fmla="*/ 614318 w 6886274"/>
              <a:gd name="connsiteY20" fmla="*/ 61396 h 5025119"/>
              <a:gd name="connsiteX21" fmla="*/ 560716 w 6886274"/>
              <a:gd name="connsiteY21" fmla="*/ 3701 h 5025119"/>
              <a:gd name="connsiteX22" fmla="*/ 540616 w 6886274"/>
              <a:gd name="connsiteY22" fmla="*/ 3701 h 5025119"/>
              <a:gd name="connsiteX23" fmla="*/ 543594 w 6886274"/>
              <a:gd name="connsiteY23" fmla="*/ 21940 h 5025119"/>
              <a:gd name="connsiteX24" fmla="*/ 558855 w 6886274"/>
              <a:gd name="connsiteY24" fmla="*/ 51346 h 5025119"/>
              <a:gd name="connsiteX25" fmla="*/ 557366 w 6886274"/>
              <a:gd name="connsiteY25" fmla="*/ 72563 h 5025119"/>
              <a:gd name="connsiteX26" fmla="*/ 570022 w 6886274"/>
              <a:gd name="connsiteY26" fmla="*/ 120209 h 5025119"/>
              <a:gd name="connsiteX27" fmla="*/ 599801 w 6886274"/>
              <a:gd name="connsiteY27" fmla="*/ 192794 h 5025119"/>
              <a:gd name="connsiteX28" fmla="*/ 614318 w 6886274"/>
              <a:gd name="connsiteY28" fmla="*/ 212150 h 5025119"/>
              <a:gd name="connsiteX29" fmla="*/ 623996 w 6886274"/>
              <a:gd name="connsiteY29" fmla="*/ 220711 h 5025119"/>
              <a:gd name="connsiteX30" fmla="*/ 821278 w 6886274"/>
              <a:gd name="connsiteY30" fmla="*/ 503235 h 5025119"/>
              <a:gd name="connsiteX31" fmla="*/ 1033822 w 6886274"/>
              <a:gd name="connsiteY31" fmla="*/ 694562 h 5025119"/>
              <a:gd name="connsiteX32" fmla="*/ 1039406 w 6886274"/>
              <a:gd name="connsiteY32" fmla="*/ 702378 h 5025119"/>
              <a:gd name="connsiteX33" fmla="*/ 944114 w 6886274"/>
              <a:gd name="connsiteY33" fmla="*/ 662550 h 5025119"/>
              <a:gd name="connsiteX34" fmla="*/ 733432 w 6886274"/>
              <a:gd name="connsiteY34" fmla="*/ 500629 h 5025119"/>
              <a:gd name="connsiteX35" fmla="*/ 606501 w 6886274"/>
              <a:gd name="connsiteY35" fmla="*/ 399755 h 5025119"/>
              <a:gd name="connsiteX36" fmla="*/ 588634 w 6886274"/>
              <a:gd name="connsiteY36" fmla="*/ 381143 h 5025119"/>
              <a:gd name="connsiteX37" fmla="*/ 575978 w 6886274"/>
              <a:gd name="connsiteY37" fmla="*/ 375560 h 5025119"/>
              <a:gd name="connsiteX38" fmla="*/ 567044 w 6886274"/>
              <a:gd name="connsiteY38" fmla="*/ 388588 h 5025119"/>
              <a:gd name="connsiteX39" fmla="*/ 578956 w 6886274"/>
              <a:gd name="connsiteY39" fmla="*/ 437722 h 5025119"/>
              <a:gd name="connsiteX40" fmla="*/ 675736 w 6886274"/>
              <a:gd name="connsiteY40" fmla="*/ 535619 h 5025119"/>
              <a:gd name="connsiteX41" fmla="*/ 811600 w 6886274"/>
              <a:gd name="connsiteY41" fmla="*/ 652872 h 5025119"/>
              <a:gd name="connsiteX42" fmla="*/ 818300 w 6886274"/>
              <a:gd name="connsiteY42" fmla="*/ 666272 h 5025119"/>
              <a:gd name="connsiteX43" fmla="*/ 741621 w 6886274"/>
              <a:gd name="connsiteY43" fmla="*/ 608576 h 5025119"/>
              <a:gd name="connsiteX44" fmla="*/ 666430 w 6886274"/>
              <a:gd name="connsiteY44" fmla="*/ 553114 h 5025119"/>
              <a:gd name="connsiteX45" fmla="*/ 645585 w 6886274"/>
              <a:gd name="connsiteY45" fmla="*/ 547903 h 5025119"/>
              <a:gd name="connsiteX46" fmla="*/ 640002 w 6886274"/>
              <a:gd name="connsiteY46" fmla="*/ 570236 h 5025119"/>
              <a:gd name="connsiteX47" fmla="*/ 675736 w 6886274"/>
              <a:gd name="connsiteY47" fmla="*/ 628677 h 5025119"/>
              <a:gd name="connsiteX48" fmla="*/ 855896 w 6886274"/>
              <a:gd name="connsiteY48" fmla="*/ 786875 h 5025119"/>
              <a:gd name="connsiteX49" fmla="*/ 946348 w 6886274"/>
              <a:gd name="connsiteY49" fmla="*/ 877699 h 5025119"/>
              <a:gd name="connsiteX50" fmla="*/ 950442 w 6886274"/>
              <a:gd name="connsiteY50" fmla="*/ 899661 h 5025119"/>
              <a:gd name="connsiteX51" fmla="*/ 991760 w 6886274"/>
              <a:gd name="connsiteY51" fmla="*/ 937629 h 5025119"/>
              <a:gd name="connsiteX52" fmla="*/ 1018188 w 6886274"/>
              <a:gd name="connsiteY52" fmla="*/ 945445 h 5025119"/>
              <a:gd name="connsiteX53" fmla="*/ 1315601 w 6886274"/>
              <a:gd name="connsiteY53" fmla="*/ 1196329 h 5025119"/>
              <a:gd name="connsiteX54" fmla="*/ 1454443 w 6886274"/>
              <a:gd name="connsiteY54" fmla="*/ 1279709 h 5025119"/>
              <a:gd name="connsiteX55" fmla="*/ 1454443 w 6886274"/>
              <a:gd name="connsiteY55" fmla="*/ 1285665 h 5025119"/>
              <a:gd name="connsiteX56" fmla="*/ 1453327 w 6886274"/>
              <a:gd name="connsiteY56" fmla="*/ 1291993 h 5025119"/>
              <a:gd name="connsiteX57" fmla="*/ 1256416 w 6886274"/>
              <a:gd name="connsiteY57" fmla="*/ 1166923 h 5025119"/>
              <a:gd name="connsiteX58" fmla="*/ 745715 w 6886274"/>
              <a:gd name="connsiteY58" fmla="*/ 798786 h 5025119"/>
              <a:gd name="connsiteX59" fmla="*/ 592356 w 6886274"/>
              <a:gd name="connsiteY59" fmla="*/ 656966 h 5025119"/>
              <a:gd name="connsiteX60" fmla="*/ 485526 w 6886274"/>
              <a:gd name="connsiteY60" fmla="*/ 567259 h 5025119"/>
              <a:gd name="connsiteX61" fmla="*/ 430063 w 6886274"/>
              <a:gd name="connsiteY61" fmla="*/ 550136 h 5025119"/>
              <a:gd name="connsiteX62" fmla="*/ 408846 w 6886274"/>
              <a:gd name="connsiteY62" fmla="*/ 563164 h 5025119"/>
              <a:gd name="connsiteX63" fmla="*/ 421130 w 6886274"/>
              <a:gd name="connsiteY63" fmla="*/ 581403 h 5025119"/>
              <a:gd name="connsiteX64" fmla="*/ 426713 w 6886274"/>
              <a:gd name="connsiteY64" fmla="*/ 584009 h 5025119"/>
              <a:gd name="connsiteX65" fmla="*/ 487015 w 6886274"/>
              <a:gd name="connsiteY65" fmla="*/ 635005 h 5025119"/>
              <a:gd name="connsiteX66" fmla="*/ 487015 w 6886274"/>
              <a:gd name="connsiteY66" fmla="*/ 655105 h 5025119"/>
              <a:gd name="connsiteX67" fmla="*/ 497437 w 6886274"/>
              <a:gd name="connsiteY67" fmla="*/ 678183 h 5025119"/>
              <a:gd name="connsiteX68" fmla="*/ 539871 w 6886274"/>
              <a:gd name="connsiteY68" fmla="*/ 691584 h 5025119"/>
              <a:gd name="connsiteX69" fmla="*/ 485898 w 6886274"/>
              <a:gd name="connsiteY69" fmla="*/ 681906 h 5025119"/>
              <a:gd name="connsiteX70" fmla="*/ 410335 w 6886274"/>
              <a:gd name="connsiteY70" fmla="*/ 600387 h 5025119"/>
              <a:gd name="connsiteX71" fmla="*/ 397307 w 6886274"/>
              <a:gd name="connsiteY71" fmla="*/ 582892 h 5025119"/>
              <a:gd name="connsiteX72" fmla="*/ 363062 w 6886274"/>
              <a:gd name="connsiteY72" fmla="*/ 584009 h 5025119"/>
              <a:gd name="connsiteX73" fmla="*/ 334772 w 6886274"/>
              <a:gd name="connsiteY73" fmla="*/ 578426 h 5025119"/>
              <a:gd name="connsiteX74" fmla="*/ 281915 w 6886274"/>
              <a:gd name="connsiteY74" fmla="*/ 522219 h 5025119"/>
              <a:gd name="connsiteX75" fmla="*/ 263304 w 6886274"/>
              <a:gd name="connsiteY75" fmla="*/ 521846 h 5025119"/>
              <a:gd name="connsiteX76" fmla="*/ 263676 w 6886274"/>
              <a:gd name="connsiteY76" fmla="*/ 538225 h 5025119"/>
              <a:gd name="connsiteX77" fmla="*/ 275215 w 6886274"/>
              <a:gd name="connsiteY77" fmla="*/ 563164 h 5025119"/>
              <a:gd name="connsiteX78" fmla="*/ 271121 w 6886274"/>
              <a:gd name="connsiteY78" fmla="*/ 604854 h 5025119"/>
              <a:gd name="connsiteX79" fmla="*/ 274471 w 6886274"/>
              <a:gd name="connsiteY79" fmla="*/ 627560 h 5025119"/>
              <a:gd name="connsiteX80" fmla="*/ 319138 w 6886274"/>
              <a:gd name="connsiteY80" fmla="*/ 718012 h 5025119"/>
              <a:gd name="connsiteX81" fmla="*/ 326583 w 6886274"/>
              <a:gd name="connsiteY81" fmla="*/ 729551 h 5025119"/>
              <a:gd name="connsiteX82" fmla="*/ 349289 w 6886274"/>
              <a:gd name="connsiteY82" fmla="*/ 748163 h 5025119"/>
              <a:gd name="connsiteX83" fmla="*/ 528332 w 6886274"/>
              <a:gd name="connsiteY83" fmla="*/ 1007608 h 5025119"/>
              <a:gd name="connsiteX84" fmla="*/ 766932 w 6886274"/>
              <a:gd name="connsiteY84" fmla="*/ 1222758 h 5025119"/>
              <a:gd name="connsiteX85" fmla="*/ 681319 w 6886274"/>
              <a:gd name="connsiteY85" fmla="*/ 1190746 h 5025119"/>
              <a:gd name="connsiteX86" fmla="*/ 469520 w 6886274"/>
              <a:gd name="connsiteY86" fmla="*/ 1032920 h 5025119"/>
              <a:gd name="connsiteX87" fmla="*/ 325466 w 6886274"/>
              <a:gd name="connsiteY87" fmla="*/ 917900 h 5025119"/>
              <a:gd name="connsiteX88" fmla="*/ 312066 w 6886274"/>
              <a:gd name="connsiteY88" fmla="*/ 903383 h 5025119"/>
              <a:gd name="connsiteX89" fmla="*/ 296805 w 6886274"/>
              <a:gd name="connsiteY89" fmla="*/ 895566 h 5025119"/>
              <a:gd name="connsiteX90" fmla="*/ 288243 w 6886274"/>
              <a:gd name="connsiteY90" fmla="*/ 910828 h 5025119"/>
              <a:gd name="connsiteX91" fmla="*/ 309460 w 6886274"/>
              <a:gd name="connsiteY91" fmla="*/ 971129 h 5025119"/>
              <a:gd name="connsiteX92" fmla="*/ 407729 w 6886274"/>
              <a:gd name="connsiteY92" fmla="*/ 1062698 h 5025119"/>
              <a:gd name="connsiteX93" fmla="*/ 544338 w 6886274"/>
              <a:gd name="connsiteY93" fmla="*/ 1189257 h 5025119"/>
              <a:gd name="connsiteX94" fmla="*/ 454630 w 6886274"/>
              <a:gd name="connsiteY94" fmla="*/ 1120766 h 5025119"/>
              <a:gd name="connsiteX95" fmla="*/ 385396 w 6886274"/>
              <a:gd name="connsiteY95" fmla="*/ 1070515 h 5025119"/>
              <a:gd name="connsiteX96" fmla="*/ 366040 w 6886274"/>
              <a:gd name="connsiteY96" fmla="*/ 1067537 h 5025119"/>
              <a:gd name="connsiteX97" fmla="*/ 361573 w 6886274"/>
              <a:gd name="connsiteY97" fmla="*/ 1086149 h 5025119"/>
              <a:gd name="connsiteX98" fmla="*/ 402146 w 6886274"/>
              <a:gd name="connsiteY98" fmla="*/ 1152778 h 5025119"/>
              <a:gd name="connsiteX99" fmla="*/ 475475 w 6886274"/>
              <a:gd name="connsiteY99" fmla="*/ 1218663 h 5025119"/>
              <a:gd name="connsiteX100" fmla="*/ 393957 w 6886274"/>
              <a:gd name="connsiteY100" fmla="*/ 1201913 h 5025119"/>
              <a:gd name="connsiteX101" fmla="*/ 460586 w 6886274"/>
              <a:gd name="connsiteY101" fmla="*/ 1260353 h 5025119"/>
              <a:gd name="connsiteX102" fmla="*/ 561089 w 6886274"/>
              <a:gd name="connsiteY102" fmla="*/ 1291993 h 5025119"/>
              <a:gd name="connsiteX103" fmla="*/ 602034 w 6886274"/>
              <a:gd name="connsiteY103" fmla="*/ 1328843 h 5025119"/>
              <a:gd name="connsiteX104" fmla="*/ 641863 w 6886274"/>
              <a:gd name="connsiteY104" fmla="*/ 1368672 h 5025119"/>
              <a:gd name="connsiteX105" fmla="*/ 651541 w 6886274"/>
              <a:gd name="connsiteY105" fmla="*/ 1404406 h 5025119"/>
              <a:gd name="connsiteX106" fmla="*/ 688392 w 6886274"/>
              <a:gd name="connsiteY106" fmla="*/ 1457263 h 5025119"/>
              <a:gd name="connsiteX107" fmla="*/ 692486 w 6886274"/>
              <a:gd name="connsiteY107" fmla="*/ 1458008 h 5025119"/>
              <a:gd name="connsiteX108" fmla="*/ 719287 w 6886274"/>
              <a:gd name="connsiteY108" fmla="*/ 1485181 h 5025119"/>
              <a:gd name="connsiteX109" fmla="*/ 745343 w 6886274"/>
              <a:gd name="connsiteY109" fmla="*/ 1512353 h 5025119"/>
              <a:gd name="connsiteX110" fmla="*/ 750926 w 6886274"/>
              <a:gd name="connsiteY110" fmla="*/ 1516448 h 5025119"/>
              <a:gd name="connsiteX111" fmla="*/ 890141 w 6886274"/>
              <a:gd name="connsiteY111" fmla="*/ 1685813 h 5025119"/>
              <a:gd name="connsiteX112" fmla="*/ 899074 w 6886274"/>
              <a:gd name="connsiteY112" fmla="*/ 1693630 h 5025119"/>
              <a:gd name="connsiteX113" fmla="*/ 605012 w 6886274"/>
              <a:gd name="connsiteY113" fmla="*/ 1669435 h 5025119"/>
              <a:gd name="connsiteX114" fmla="*/ 229431 w 6886274"/>
              <a:gd name="connsiteY114" fmla="*/ 1545110 h 5025119"/>
              <a:gd name="connsiteX115" fmla="*/ 251765 w 6886274"/>
              <a:gd name="connsiteY115" fmla="*/ 1614717 h 5025119"/>
              <a:gd name="connsiteX116" fmla="*/ 237992 w 6886274"/>
              <a:gd name="connsiteY116" fmla="*/ 1675391 h 5025119"/>
              <a:gd name="connsiteX117" fmla="*/ 232781 w 6886274"/>
              <a:gd name="connsiteY117" fmla="*/ 1807160 h 5025119"/>
              <a:gd name="connsiteX118" fmla="*/ 236131 w 6886274"/>
              <a:gd name="connsiteY118" fmla="*/ 1828750 h 5025119"/>
              <a:gd name="connsiteX119" fmla="*/ 152007 w 6886274"/>
              <a:gd name="connsiteY119" fmla="*/ 1842150 h 5025119"/>
              <a:gd name="connsiteX120" fmla="*/ 653030 w 6886274"/>
              <a:gd name="connsiteY120" fmla="*/ 2213265 h 5025119"/>
              <a:gd name="connsiteX121" fmla="*/ 318394 w 6886274"/>
              <a:gd name="connsiteY121" fmla="*/ 2143285 h 5025119"/>
              <a:gd name="connsiteX122" fmla="*/ 272982 w 6886274"/>
              <a:gd name="connsiteY122" fmla="*/ 2258305 h 5025119"/>
              <a:gd name="connsiteX123" fmla="*/ 430435 w 6886274"/>
              <a:gd name="connsiteY123" fmla="*/ 2360668 h 5025119"/>
              <a:gd name="connsiteX124" fmla="*/ 488876 w 6886274"/>
              <a:gd name="connsiteY124" fmla="*/ 2563162 h 5025119"/>
              <a:gd name="connsiteX125" fmla="*/ 460586 w 6886274"/>
              <a:gd name="connsiteY125" fmla="*/ 2748533 h 5025119"/>
              <a:gd name="connsiteX126" fmla="*/ 393212 w 6886274"/>
              <a:gd name="connsiteY126" fmla="*/ 2807345 h 5025119"/>
              <a:gd name="connsiteX127" fmla="*/ 295688 w 6886274"/>
              <a:gd name="connsiteY127" fmla="*/ 2913059 h 5025119"/>
              <a:gd name="connsiteX128" fmla="*/ 235386 w 6886274"/>
              <a:gd name="connsiteY128" fmla="*/ 2978572 h 5025119"/>
              <a:gd name="connsiteX129" fmla="*/ 25448 w 6886274"/>
              <a:gd name="connsiteY129" fmla="*/ 2952888 h 5025119"/>
              <a:gd name="connsiteX130" fmla="*/ 305738 w 6886274"/>
              <a:gd name="connsiteY130" fmla="*/ 3119275 h 5025119"/>
              <a:gd name="connsiteX131" fmla="*/ 79049 w 6886274"/>
              <a:gd name="connsiteY131" fmla="*/ 3098430 h 5025119"/>
              <a:gd name="connsiteX132" fmla="*/ 4975 w 6886274"/>
              <a:gd name="connsiteY132" fmla="*/ 3109969 h 5025119"/>
              <a:gd name="connsiteX133" fmla="*/ 47037 w 6886274"/>
              <a:gd name="connsiteY133" fmla="*/ 3163943 h 5025119"/>
              <a:gd name="connsiteX134" fmla="*/ 213425 w 6886274"/>
              <a:gd name="connsiteY134" fmla="*/ 3255139 h 5025119"/>
              <a:gd name="connsiteX135" fmla="*/ 556622 w 6886274"/>
              <a:gd name="connsiteY135" fmla="*/ 3502301 h 5025119"/>
              <a:gd name="connsiteX136" fmla="*/ 224592 w 6886274"/>
              <a:gd name="connsiteY136" fmla="*/ 3388771 h 5025119"/>
              <a:gd name="connsiteX137" fmla="*/ 574861 w 6886274"/>
              <a:gd name="connsiteY137" fmla="*/ 3643004 h 5025119"/>
              <a:gd name="connsiteX138" fmla="*/ 652657 w 6886274"/>
              <a:gd name="connsiteY138" fmla="*/ 3727501 h 5025119"/>
              <a:gd name="connsiteX139" fmla="*/ 810111 w 6886274"/>
              <a:gd name="connsiteY139" fmla="*/ 3937067 h 5025119"/>
              <a:gd name="connsiteX140" fmla="*/ 802294 w 6886274"/>
              <a:gd name="connsiteY140" fmla="*/ 3960890 h 5025119"/>
              <a:gd name="connsiteX141" fmla="*/ 620646 w 6886274"/>
              <a:gd name="connsiteY141" fmla="*/ 3927017 h 5025119"/>
              <a:gd name="connsiteX142" fmla="*/ 856268 w 6886274"/>
              <a:gd name="connsiteY142" fmla="*/ 4103082 h 5025119"/>
              <a:gd name="connsiteX143" fmla="*/ 1099707 w 6886274"/>
              <a:gd name="connsiteY143" fmla="*/ 4238574 h 5025119"/>
              <a:gd name="connsiteX144" fmla="*/ 926992 w 6886274"/>
              <a:gd name="connsiteY144" fmla="*/ 4218102 h 5025119"/>
              <a:gd name="connsiteX145" fmla="*/ 689508 w 6886274"/>
              <a:gd name="connsiteY145" fmla="*/ 4140677 h 5025119"/>
              <a:gd name="connsiteX146" fmla="*/ 606873 w 6886274"/>
              <a:gd name="connsiteY146" fmla="*/ 4169711 h 5025119"/>
              <a:gd name="connsiteX147" fmla="*/ 831701 w 6886274"/>
              <a:gd name="connsiteY147" fmla="*/ 4297759 h 5025119"/>
              <a:gd name="connsiteX148" fmla="*/ 960493 w 6886274"/>
              <a:gd name="connsiteY148" fmla="*/ 4356944 h 5025119"/>
              <a:gd name="connsiteX149" fmla="*/ 1012233 w 6886274"/>
              <a:gd name="connsiteY149" fmla="*/ 4402356 h 5025119"/>
              <a:gd name="connsiteX150" fmla="*/ 1159636 w 6886274"/>
              <a:gd name="connsiteY150" fmla="*/ 4564276 h 5025119"/>
              <a:gd name="connsiteX151" fmla="*/ 1592169 w 6886274"/>
              <a:gd name="connsiteY151" fmla="*/ 4741458 h 5025119"/>
              <a:gd name="connsiteX152" fmla="*/ 3110499 w 6886274"/>
              <a:gd name="connsiteY152" fmla="*/ 5032171 h 5025119"/>
              <a:gd name="connsiteX153" fmla="*/ 6033630 w 6886274"/>
              <a:gd name="connsiteY153" fmla="*/ 4091915 h 5025119"/>
              <a:gd name="connsiteX154" fmla="*/ 6180661 w 6886274"/>
              <a:gd name="connsiteY154" fmla="*/ 3957912 h 5025119"/>
              <a:gd name="connsiteX155" fmla="*/ 6305359 w 6886274"/>
              <a:gd name="connsiteY155" fmla="*/ 3837309 h 5025119"/>
              <a:gd name="connsiteX156" fmla="*/ 6240218 w 6886274"/>
              <a:gd name="connsiteY156" fmla="*/ 3796364 h 5025119"/>
              <a:gd name="connsiteX157" fmla="*/ 6328437 w 6886274"/>
              <a:gd name="connsiteY157" fmla="*/ 3681344 h 5025119"/>
              <a:gd name="connsiteX158" fmla="*/ 6608355 w 6886274"/>
              <a:gd name="connsiteY158" fmla="*/ 3326236 h 5025119"/>
              <a:gd name="connsiteX159" fmla="*/ 6731191 w 6886274"/>
              <a:gd name="connsiteY159" fmla="*/ 3248067 h 5025119"/>
              <a:gd name="connsiteX160" fmla="*/ 6880456 w 6886274"/>
              <a:gd name="connsiteY160" fmla="*/ 3051529 h 5025119"/>
              <a:gd name="connsiteX161" fmla="*/ 6901673 w 6886274"/>
              <a:gd name="connsiteY161" fmla="*/ 2763795 h 5025119"/>
              <a:gd name="connsiteX162" fmla="*/ 6871150 w 6886274"/>
              <a:gd name="connsiteY162" fmla="*/ 2948421 h 5025119"/>
              <a:gd name="connsiteX163" fmla="*/ 6848444 w 6886274"/>
              <a:gd name="connsiteY163" fmla="*/ 2890353 h 5025119"/>
              <a:gd name="connsiteX164" fmla="*/ 6878223 w 6886274"/>
              <a:gd name="connsiteY164" fmla="*/ 2873230 h 5025119"/>
              <a:gd name="connsiteX165" fmla="*/ 6762459 w 6886274"/>
              <a:gd name="connsiteY165" fmla="*/ 2568745 h 5025119"/>
              <a:gd name="connsiteX166" fmla="*/ 6673123 w 6886274"/>
              <a:gd name="connsiteY166" fmla="*/ 2451493 h 5025119"/>
              <a:gd name="connsiteX167" fmla="*/ 6662700 w 6886274"/>
              <a:gd name="connsiteY167" fmla="*/ 2346896 h 5025119"/>
              <a:gd name="connsiteX168" fmla="*/ 6487752 w 6886274"/>
              <a:gd name="connsiteY168" fmla="*/ 2285105 h 5025119"/>
              <a:gd name="connsiteX169" fmla="*/ 6652278 w 6886274"/>
              <a:gd name="connsiteY169" fmla="*/ 2063628 h 5025119"/>
              <a:gd name="connsiteX170" fmla="*/ 6668656 w 6886274"/>
              <a:gd name="connsiteY170" fmla="*/ 2017843 h 5025119"/>
              <a:gd name="connsiteX171" fmla="*/ 6570015 w 6886274"/>
              <a:gd name="connsiteY171" fmla="*/ 1854062 h 5025119"/>
              <a:gd name="connsiteX172" fmla="*/ 6554009 w 6886274"/>
              <a:gd name="connsiteY172" fmla="*/ 1827633 h 5025119"/>
              <a:gd name="connsiteX173" fmla="*/ 6517531 w 6886274"/>
              <a:gd name="connsiteY173" fmla="*/ 1775149 h 5025119"/>
              <a:gd name="connsiteX174" fmla="*/ 6412934 w 6886274"/>
              <a:gd name="connsiteY174" fmla="*/ 1762493 h 5025119"/>
              <a:gd name="connsiteX175" fmla="*/ 6467279 w 6886274"/>
              <a:gd name="connsiteY175" fmla="*/ 1725642 h 5025119"/>
              <a:gd name="connsiteX176" fmla="*/ 6572621 w 6886274"/>
              <a:gd name="connsiteY176" fmla="*/ 1600200 h 5025119"/>
              <a:gd name="connsiteX177" fmla="*/ 6502641 w 6886274"/>
              <a:gd name="connsiteY177" fmla="*/ 1480341 h 5025119"/>
              <a:gd name="connsiteX178" fmla="*/ 6481796 w 6886274"/>
              <a:gd name="connsiteY178" fmla="*/ 1461358 h 5025119"/>
              <a:gd name="connsiteX179" fmla="*/ 6509713 w 6886274"/>
              <a:gd name="connsiteY179" fmla="*/ 1436418 h 5025119"/>
              <a:gd name="connsiteX180" fmla="*/ 6567037 w 6886274"/>
              <a:gd name="connsiteY180" fmla="*/ 1348199 h 5025119"/>
              <a:gd name="connsiteX181" fmla="*/ 6596816 w 6886274"/>
              <a:gd name="connsiteY181" fmla="*/ 1286781 h 5025119"/>
              <a:gd name="connsiteX182" fmla="*/ 6632178 w 6886274"/>
              <a:gd name="connsiteY182" fmla="*/ 1261842 h 5025119"/>
              <a:gd name="connsiteX183" fmla="*/ 6639994 w 6886274"/>
              <a:gd name="connsiteY183" fmla="*/ 1240625 h 5025119"/>
              <a:gd name="connsiteX184" fmla="*/ 6622127 w 6886274"/>
              <a:gd name="connsiteY184" fmla="*/ 1136400 h 5025119"/>
              <a:gd name="connsiteX185" fmla="*/ 6612077 w 6886274"/>
              <a:gd name="connsiteY185" fmla="*/ 1109599 h 5025119"/>
              <a:gd name="connsiteX186" fmla="*/ 6531675 w 6886274"/>
              <a:gd name="connsiteY186" fmla="*/ 1009469 h 5025119"/>
              <a:gd name="connsiteX187" fmla="*/ 6456113 w 6886274"/>
              <a:gd name="connsiteY187" fmla="*/ 845315 h 5025119"/>
              <a:gd name="connsiteX188" fmla="*/ 6440851 w 6886274"/>
              <a:gd name="connsiteY188" fmla="*/ 739229 h 5025119"/>
              <a:gd name="connsiteX189" fmla="*/ 6434523 w 6886274"/>
              <a:gd name="connsiteY189" fmla="*/ 715034 h 5025119"/>
              <a:gd name="connsiteX190" fmla="*/ 6432290 w 6886274"/>
              <a:gd name="connsiteY190" fmla="*/ 617510 h 5025119"/>
              <a:gd name="connsiteX191" fmla="*/ 6416284 w 6886274"/>
              <a:gd name="connsiteY191" fmla="*/ 595176 h 5025119"/>
              <a:gd name="connsiteX192" fmla="*/ 6267763 w 6886274"/>
              <a:gd name="connsiteY192" fmla="*/ 591826 h 5025119"/>
              <a:gd name="connsiteX193" fmla="*/ 6236496 w 6886274"/>
              <a:gd name="connsiteY193" fmla="*/ 521102 h 5025119"/>
              <a:gd name="connsiteX194" fmla="*/ 6257341 w 6886274"/>
              <a:gd name="connsiteY194" fmla="*/ 487229 h 5025119"/>
              <a:gd name="connsiteX195" fmla="*/ 6248780 w 6886274"/>
              <a:gd name="connsiteY195" fmla="*/ 465267 h 5025119"/>
              <a:gd name="connsiteX196" fmla="*/ 6226818 w 6886274"/>
              <a:gd name="connsiteY196" fmla="*/ 473456 h 5025119"/>
              <a:gd name="connsiteX197" fmla="*/ 6115149 w 6886274"/>
              <a:gd name="connsiteY197" fmla="*/ 551625 h 5025119"/>
              <a:gd name="connsiteX198" fmla="*/ 5951739 w 6886274"/>
              <a:gd name="connsiteY198" fmla="*/ 659944 h 5025119"/>
              <a:gd name="connsiteX199" fmla="*/ 5917122 w 6886274"/>
              <a:gd name="connsiteY199" fmla="*/ 644310 h 5025119"/>
              <a:gd name="connsiteX200" fmla="*/ 5890694 w 6886274"/>
              <a:gd name="connsiteY200" fmla="*/ 630538 h 5025119"/>
              <a:gd name="connsiteX201" fmla="*/ 5837464 w 6886274"/>
              <a:gd name="connsiteY201" fmla="*/ 646916 h 5025119"/>
              <a:gd name="connsiteX202" fmla="*/ 5809175 w 6886274"/>
              <a:gd name="connsiteY202" fmla="*/ 683395 h 5025119"/>
              <a:gd name="connsiteX203" fmla="*/ 5815503 w 6886274"/>
              <a:gd name="connsiteY203" fmla="*/ 698656 h 5025119"/>
              <a:gd name="connsiteX204" fmla="*/ 5746268 w 6886274"/>
              <a:gd name="connsiteY204" fmla="*/ 667389 h 5025119"/>
              <a:gd name="connsiteX205" fmla="*/ 5458905 w 6886274"/>
              <a:gd name="connsiteY205" fmla="*/ 754119 h 5025119"/>
              <a:gd name="connsiteX206" fmla="*/ 885302 w 6886274"/>
              <a:gd name="connsiteY206" fmla="*/ 1333310 h 5025119"/>
              <a:gd name="connsiteX207" fmla="*/ 862596 w 6886274"/>
              <a:gd name="connsiteY207" fmla="*/ 1314326 h 5025119"/>
              <a:gd name="connsiteX208" fmla="*/ 866318 w 6886274"/>
              <a:gd name="connsiteY208" fmla="*/ 1309860 h 5025119"/>
              <a:gd name="connsiteX209" fmla="*/ 912103 w 6886274"/>
              <a:gd name="connsiteY209" fmla="*/ 1341127 h 5025119"/>
              <a:gd name="connsiteX210" fmla="*/ 885302 w 6886274"/>
              <a:gd name="connsiteY210" fmla="*/ 1333310 h 5025119"/>
              <a:gd name="connsiteX211" fmla="*/ 1140280 w 6886274"/>
              <a:gd name="connsiteY211" fmla="*/ 787619 h 5025119"/>
              <a:gd name="connsiteX212" fmla="*/ 1414987 w 6886274"/>
              <a:gd name="connsiteY212" fmla="*/ 975596 h 5025119"/>
              <a:gd name="connsiteX213" fmla="*/ 1410892 w 6886274"/>
              <a:gd name="connsiteY213" fmla="*/ 980063 h 5025119"/>
              <a:gd name="connsiteX214" fmla="*/ 1140280 w 6886274"/>
              <a:gd name="connsiteY214" fmla="*/ 787619 h 50251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</a:cxnLst>
            <a:rect l="l" t="t" r="r" b="b"/>
            <a:pathLst>
              <a:path w="6886274" h="5025119">
                <a:moveTo>
                  <a:pt x="5458905" y="754119"/>
                </a:moveTo>
                <a:cubicBezTo>
                  <a:pt x="5417216" y="775336"/>
                  <a:pt x="4594585" y="1111088"/>
                  <a:pt x="3455557" y="1027709"/>
                </a:cubicBezTo>
                <a:cubicBezTo>
                  <a:pt x="3415356" y="1024731"/>
                  <a:pt x="3377389" y="1022869"/>
                  <a:pt x="3338677" y="1021381"/>
                </a:cubicBezTo>
                <a:cubicBezTo>
                  <a:pt x="2996224" y="1006119"/>
                  <a:pt x="2660100" y="998674"/>
                  <a:pt x="2518280" y="980435"/>
                </a:cubicBezTo>
                <a:cubicBezTo>
                  <a:pt x="2407355" y="965918"/>
                  <a:pt x="1840075" y="843082"/>
                  <a:pt x="1673687" y="739229"/>
                </a:cubicBezTo>
                <a:cubicBezTo>
                  <a:pt x="1503578" y="632771"/>
                  <a:pt x="1343146" y="515146"/>
                  <a:pt x="1183459" y="397149"/>
                </a:cubicBezTo>
                <a:cubicBezTo>
                  <a:pt x="1114224" y="346153"/>
                  <a:pt x="1040522" y="299624"/>
                  <a:pt x="977987" y="241184"/>
                </a:cubicBezTo>
                <a:cubicBezTo>
                  <a:pt x="915453" y="182372"/>
                  <a:pt x="855896" y="121326"/>
                  <a:pt x="788150" y="66980"/>
                </a:cubicBezTo>
                <a:cubicBezTo>
                  <a:pt x="768794" y="51346"/>
                  <a:pt x="749438" y="34596"/>
                  <a:pt x="721148" y="31990"/>
                </a:cubicBezTo>
                <a:cubicBezTo>
                  <a:pt x="714820" y="31246"/>
                  <a:pt x="708120" y="31618"/>
                  <a:pt x="701792" y="32362"/>
                </a:cubicBezTo>
                <a:cubicBezTo>
                  <a:pt x="694720" y="33107"/>
                  <a:pt x="689136" y="36829"/>
                  <a:pt x="686530" y="43157"/>
                </a:cubicBezTo>
                <a:cubicBezTo>
                  <a:pt x="683925" y="50230"/>
                  <a:pt x="688392" y="54324"/>
                  <a:pt x="693603" y="58046"/>
                </a:cubicBezTo>
                <a:cubicBezTo>
                  <a:pt x="697325" y="60652"/>
                  <a:pt x="701047" y="64747"/>
                  <a:pt x="705886" y="65491"/>
                </a:cubicBezTo>
                <a:cubicBezTo>
                  <a:pt x="736782" y="69958"/>
                  <a:pt x="748321" y="92664"/>
                  <a:pt x="762838" y="112764"/>
                </a:cubicBezTo>
                <a:cubicBezTo>
                  <a:pt x="769166" y="121326"/>
                  <a:pt x="775866" y="128026"/>
                  <a:pt x="764327" y="140309"/>
                </a:cubicBezTo>
                <a:cubicBezTo>
                  <a:pt x="754277" y="151104"/>
                  <a:pt x="764699" y="156688"/>
                  <a:pt x="775121" y="159666"/>
                </a:cubicBezTo>
                <a:cubicBezTo>
                  <a:pt x="789638" y="163760"/>
                  <a:pt x="806761" y="163016"/>
                  <a:pt x="823139" y="176416"/>
                </a:cubicBezTo>
                <a:cubicBezTo>
                  <a:pt x="761721" y="177533"/>
                  <a:pt x="735665" y="142171"/>
                  <a:pt x="707748" y="109414"/>
                </a:cubicBezTo>
                <a:cubicBezTo>
                  <a:pt x="697325" y="97503"/>
                  <a:pt x="690253" y="83358"/>
                  <a:pt x="681319" y="69958"/>
                </a:cubicBezTo>
                <a:cubicBezTo>
                  <a:pt x="670152" y="53580"/>
                  <a:pt x="657124" y="52835"/>
                  <a:pt x="640746" y="67352"/>
                </a:cubicBezTo>
                <a:cubicBezTo>
                  <a:pt x="626229" y="80380"/>
                  <a:pt x="619157" y="79264"/>
                  <a:pt x="614318" y="61396"/>
                </a:cubicBezTo>
                <a:cubicBezTo>
                  <a:pt x="606873" y="33479"/>
                  <a:pt x="589750" y="13751"/>
                  <a:pt x="560716" y="3701"/>
                </a:cubicBezTo>
                <a:cubicBezTo>
                  <a:pt x="554388" y="1467"/>
                  <a:pt x="546572" y="-3372"/>
                  <a:pt x="540616" y="3701"/>
                </a:cubicBezTo>
                <a:cubicBezTo>
                  <a:pt x="535405" y="9656"/>
                  <a:pt x="539871" y="16729"/>
                  <a:pt x="543594" y="21940"/>
                </a:cubicBezTo>
                <a:cubicBezTo>
                  <a:pt x="550294" y="31246"/>
                  <a:pt x="556250" y="40179"/>
                  <a:pt x="558855" y="51346"/>
                </a:cubicBezTo>
                <a:cubicBezTo>
                  <a:pt x="560716" y="58791"/>
                  <a:pt x="562578" y="66980"/>
                  <a:pt x="557366" y="72563"/>
                </a:cubicBezTo>
                <a:cubicBezTo>
                  <a:pt x="535777" y="96386"/>
                  <a:pt x="551411" y="107553"/>
                  <a:pt x="570022" y="120209"/>
                </a:cubicBezTo>
                <a:cubicBezTo>
                  <a:pt x="595706" y="137332"/>
                  <a:pt x="605756" y="162643"/>
                  <a:pt x="599801" y="192794"/>
                </a:cubicBezTo>
                <a:cubicBezTo>
                  <a:pt x="597567" y="205078"/>
                  <a:pt x="599056" y="212522"/>
                  <a:pt x="614318" y="212150"/>
                </a:cubicBezTo>
                <a:cubicBezTo>
                  <a:pt x="620273" y="212150"/>
                  <a:pt x="621762" y="216245"/>
                  <a:pt x="623996" y="220711"/>
                </a:cubicBezTo>
                <a:cubicBezTo>
                  <a:pt x="671641" y="326053"/>
                  <a:pt x="740504" y="418366"/>
                  <a:pt x="821278" y="503235"/>
                </a:cubicBezTo>
                <a:cubicBezTo>
                  <a:pt x="886791" y="572098"/>
                  <a:pt x="959004" y="634260"/>
                  <a:pt x="1033822" y="694562"/>
                </a:cubicBezTo>
                <a:cubicBezTo>
                  <a:pt x="1036055" y="696423"/>
                  <a:pt x="1038289" y="698656"/>
                  <a:pt x="1039406" y="702378"/>
                </a:cubicBezTo>
                <a:cubicBezTo>
                  <a:pt x="1004044" y="694934"/>
                  <a:pt x="973521" y="679672"/>
                  <a:pt x="944114" y="662550"/>
                </a:cubicBezTo>
                <a:cubicBezTo>
                  <a:pt x="865946" y="617138"/>
                  <a:pt x="800061" y="558325"/>
                  <a:pt x="733432" y="500629"/>
                </a:cubicBezTo>
                <a:cubicBezTo>
                  <a:pt x="692858" y="465267"/>
                  <a:pt x="651169" y="431022"/>
                  <a:pt x="606501" y="399755"/>
                </a:cubicBezTo>
                <a:cubicBezTo>
                  <a:pt x="599056" y="394543"/>
                  <a:pt x="593845" y="387843"/>
                  <a:pt x="588634" y="381143"/>
                </a:cubicBezTo>
                <a:cubicBezTo>
                  <a:pt x="585656" y="377421"/>
                  <a:pt x="581934" y="374071"/>
                  <a:pt x="575978" y="375560"/>
                </a:cubicBezTo>
                <a:cubicBezTo>
                  <a:pt x="568533" y="377421"/>
                  <a:pt x="567789" y="383004"/>
                  <a:pt x="567044" y="388588"/>
                </a:cubicBezTo>
                <a:cubicBezTo>
                  <a:pt x="564811" y="406455"/>
                  <a:pt x="569650" y="422461"/>
                  <a:pt x="578956" y="437722"/>
                </a:cubicBezTo>
                <a:cubicBezTo>
                  <a:pt x="603151" y="476806"/>
                  <a:pt x="638885" y="506957"/>
                  <a:pt x="675736" y="535619"/>
                </a:cubicBezTo>
                <a:cubicBezTo>
                  <a:pt x="723381" y="572470"/>
                  <a:pt x="769538" y="610810"/>
                  <a:pt x="811600" y="652872"/>
                </a:cubicBezTo>
                <a:cubicBezTo>
                  <a:pt x="814578" y="655850"/>
                  <a:pt x="820161" y="657711"/>
                  <a:pt x="818300" y="666272"/>
                </a:cubicBezTo>
                <a:cubicBezTo>
                  <a:pt x="791872" y="646544"/>
                  <a:pt x="766932" y="627188"/>
                  <a:pt x="741621" y="608576"/>
                </a:cubicBezTo>
                <a:cubicBezTo>
                  <a:pt x="716681" y="589965"/>
                  <a:pt x="691369" y="571353"/>
                  <a:pt x="666430" y="553114"/>
                </a:cubicBezTo>
                <a:cubicBezTo>
                  <a:pt x="660474" y="548647"/>
                  <a:pt x="654146" y="542319"/>
                  <a:pt x="645585" y="547903"/>
                </a:cubicBezTo>
                <a:cubicBezTo>
                  <a:pt x="636652" y="553486"/>
                  <a:pt x="637768" y="562792"/>
                  <a:pt x="640002" y="570236"/>
                </a:cubicBezTo>
                <a:cubicBezTo>
                  <a:pt x="647074" y="592198"/>
                  <a:pt x="659358" y="611554"/>
                  <a:pt x="675736" y="628677"/>
                </a:cubicBezTo>
                <a:cubicBezTo>
                  <a:pt x="731570" y="685256"/>
                  <a:pt x="795966" y="734018"/>
                  <a:pt x="855896" y="786875"/>
                </a:cubicBezTo>
                <a:cubicBezTo>
                  <a:pt x="888280" y="815537"/>
                  <a:pt x="918058" y="846060"/>
                  <a:pt x="946348" y="877699"/>
                </a:cubicBezTo>
                <a:cubicBezTo>
                  <a:pt x="952676" y="884772"/>
                  <a:pt x="952303" y="891472"/>
                  <a:pt x="950442" y="899661"/>
                </a:cubicBezTo>
                <a:cubicBezTo>
                  <a:pt x="942998" y="932790"/>
                  <a:pt x="954537" y="943957"/>
                  <a:pt x="991760" y="937629"/>
                </a:cubicBezTo>
                <a:cubicBezTo>
                  <a:pt x="1003299" y="935767"/>
                  <a:pt x="1011116" y="937629"/>
                  <a:pt x="1018188" y="945445"/>
                </a:cubicBezTo>
                <a:cubicBezTo>
                  <a:pt x="1103802" y="1042225"/>
                  <a:pt x="1205048" y="1123744"/>
                  <a:pt x="1315601" y="1196329"/>
                </a:cubicBezTo>
                <a:cubicBezTo>
                  <a:pt x="1360641" y="1225735"/>
                  <a:pt x="1407170" y="1253653"/>
                  <a:pt x="1454443" y="1279709"/>
                </a:cubicBezTo>
                <a:cubicBezTo>
                  <a:pt x="1454443" y="1281570"/>
                  <a:pt x="1454443" y="1283804"/>
                  <a:pt x="1454443" y="1285665"/>
                </a:cubicBezTo>
                <a:cubicBezTo>
                  <a:pt x="1454071" y="1288270"/>
                  <a:pt x="1453699" y="1289759"/>
                  <a:pt x="1453327" y="1291993"/>
                </a:cubicBezTo>
                <a:cubicBezTo>
                  <a:pt x="1386697" y="1251792"/>
                  <a:pt x="1320812" y="1210474"/>
                  <a:pt x="1256416" y="1166923"/>
                </a:cubicBezTo>
                <a:cubicBezTo>
                  <a:pt x="1081840" y="1048926"/>
                  <a:pt x="915080" y="922367"/>
                  <a:pt x="745715" y="798786"/>
                </a:cubicBezTo>
                <a:cubicBezTo>
                  <a:pt x="688764" y="757096"/>
                  <a:pt x="643724" y="703867"/>
                  <a:pt x="592356" y="656966"/>
                </a:cubicBezTo>
                <a:cubicBezTo>
                  <a:pt x="558111" y="625699"/>
                  <a:pt x="525354" y="592943"/>
                  <a:pt x="485526" y="567259"/>
                </a:cubicBezTo>
                <a:cubicBezTo>
                  <a:pt x="469148" y="556836"/>
                  <a:pt x="452025" y="547530"/>
                  <a:pt x="430063" y="550136"/>
                </a:cubicBezTo>
                <a:cubicBezTo>
                  <a:pt x="421502" y="551253"/>
                  <a:pt x="411824" y="553486"/>
                  <a:pt x="408846" y="563164"/>
                </a:cubicBezTo>
                <a:cubicBezTo>
                  <a:pt x="406240" y="572842"/>
                  <a:pt x="414057" y="577309"/>
                  <a:pt x="421130" y="581403"/>
                </a:cubicBezTo>
                <a:cubicBezTo>
                  <a:pt x="422991" y="582520"/>
                  <a:pt x="424852" y="584009"/>
                  <a:pt x="426713" y="584009"/>
                </a:cubicBezTo>
                <a:cubicBezTo>
                  <a:pt x="462075" y="586242"/>
                  <a:pt x="470264" y="614532"/>
                  <a:pt x="487015" y="635005"/>
                </a:cubicBezTo>
                <a:cubicBezTo>
                  <a:pt x="492226" y="641333"/>
                  <a:pt x="492598" y="647661"/>
                  <a:pt x="487015" y="655105"/>
                </a:cubicBezTo>
                <a:cubicBezTo>
                  <a:pt x="476964" y="668505"/>
                  <a:pt x="484037" y="674461"/>
                  <a:pt x="497437" y="678183"/>
                </a:cubicBezTo>
                <a:cubicBezTo>
                  <a:pt x="510837" y="681906"/>
                  <a:pt x="525354" y="683022"/>
                  <a:pt x="539871" y="691584"/>
                </a:cubicBezTo>
                <a:cubicBezTo>
                  <a:pt x="516793" y="698656"/>
                  <a:pt x="500787" y="691212"/>
                  <a:pt x="485898" y="681906"/>
                </a:cubicBezTo>
                <a:cubicBezTo>
                  <a:pt x="452397" y="661433"/>
                  <a:pt x="430808" y="631282"/>
                  <a:pt x="410335" y="600387"/>
                </a:cubicBezTo>
                <a:cubicBezTo>
                  <a:pt x="406240" y="594431"/>
                  <a:pt x="402890" y="587731"/>
                  <a:pt x="397307" y="582892"/>
                </a:cubicBezTo>
                <a:cubicBezTo>
                  <a:pt x="386884" y="573214"/>
                  <a:pt x="375717" y="572098"/>
                  <a:pt x="363062" y="584009"/>
                </a:cubicBezTo>
                <a:cubicBezTo>
                  <a:pt x="346311" y="599643"/>
                  <a:pt x="340356" y="598526"/>
                  <a:pt x="334772" y="578426"/>
                </a:cubicBezTo>
                <a:cubicBezTo>
                  <a:pt x="327327" y="551253"/>
                  <a:pt x="310577" y="532269"/>
                  <a:pt x="281915" y="522219"/>
                </a:cubicBezTo>
                <a:cubicBezTo>
                  <a:pt x="275960" y="519985"/>
                  <a:pt x="269632" y="517007"/>
                  <a:pt x="263304" y="521846"/>
                </a:cubicBezTo>
                <a:cubicBezTo>
                  <a:pt x="256604" y="527430"/>
                  <a:pt x="261070" y="533013"/>
                  <a:pt x="263676" y="538225"/>
                </a:cubicBezTo>
                <a:cubicBezTo>
                  <a:pt x="267398" y="546414"/>
                  <a:pt x="271865" y="554603"/>
                  <a:pt x="275215" y="563164"/>
                </a:cubicBezTo>
                <a:cubicBezTo>
                  <a:pt x="281171" y="576937"/>
                  <a:pt x="282288" y="591454"/>
                  <a:pt x="271121" y="604854"/>
                </a:cubicBezTo>
                <a:cubicBezTo>
                  <a:pt x="262931" y="614532"/>
                  <a:pt x="263676" y="620860"/>
                  <a:pt x="274471" y="627560"/>
                </a:cubicBezTo>
                <a:cubicBezTo>
                  <a:pt x="309088" y="648405"/>
                  <a:pt x="331050" y="675578"/>
                  <a:pt x="319138" y="718012"/>
                </a:cubicBezTo>
                <a:cubicBezTo>
                  <a:pt x="317277" y="723968"/>
                  <a:pt x="319511" y="729924"/>
                  <a:pt x="326583" y="729551"/>
                </a:cubicBezTo>
                <a:cubicBezTo>
                  <a:pt x="342217" y="728435"/>
                  <a:pt x="344822" y="738113"/>
                  <a:pt x="349289" y="748163"/>
                </a:cubicBezTo>
                <a:cubicBezTo>
                  <a:pt x="392840" y="844571"/>
                  <a:pt x="455747" y="928695"/>
                  <a:pt x="528332" y="1007608"/>
                </a:cubicBezTo>
                <a:cubicBezTo>
                  <a:pt x="600173" y="1085777"/>
                  <a:pt x="680947" y="1155756"/>
                  <a:pt x="766932" y="1222758"/>
                </a:cubicBezTo>
                <a:cubicBezTo>
                  <a:pt x="742737" y="1220524"/>
                  <a:pt x="711470" y="1206752"/>
                  <a:pt x="681319" y="1190746"/>
                </a:cubicBezTo>
                <a:cubicBezTo>
                  <a:pt x="601662" y="1147939"/>
                  <a:pt x="536149" y="1089871"/>
                  <a:pt x="469520" y="1032920"/>
                </a:cubicBezTo>
                <a:cubicBezTo>
                  <a:pt x="422991" y="993091"/>
                  <a:pt x="377579" y="952146"/>
                  <a:pt x="325466" y="917900"/>
                </a:cubicBezTo>
                <a:cubicBezTo>
                  <a:pt x="319511" y="914178"/>
                  <a:pt x="315416" y="909339"/>
                  <a:pt x="312066" y="903383"/>
                </a:cubicBezTo>
                <a:cubicBezTo>
                  <a:pt x="309088" y="898172"/>
                  <a:pt x="304621" y="893333"/>
                  <a:pt x="296805" y="895566"/>
                </a:cubicBezTo>
                <a:cubicBezTo>
                  <a:pt x="288988" y="898172"/>
                  <a:pt x="288243" y="904872"/>
                  <a:pt x="288243" y="910828"/>
                </a:cubicBezTo>
                <a:cubicBezTo>
                  <a:pt x="289360" y="933162"/>
                  <a:pt x="295688" y="953262"/>
                  <a:pt x="309460" y="971129"/>
                </a:cubicBezTo>
                <a:cubicBezTo>
                  <a:pt x="336261" y="1006864"/>
                  <a:pt x="371995" y="1034781"/>
                  <a:pt x="407729" y="1062698"/>
                </a:cubicBezTo>
                <a:cubicBezTo>
                  <a:pt x="457236" y="1101038"/>
                  <a:pt x="503021" y="1142728"/>
                  <a:pt x="544338" y="1189257"/>
                </a:cubicBezTo>
                <a:cubicBezTo>
                  <a:pt x="514560" y="1166551"/>
                  <a:pt x="484781" y="1143472"/>
                  <a:pt x="454630" y="1120766"/>
                </a:cubicBezTo>
                <a:cubicBezTo>
                  <a:pt x="431924" y="1103644"/>
                  <a:pt x="408474" y="1087265"/>
                  <a:pt x="385396" y="1070515"/>
                </a:cubicBezTo>
                <a:cubicBezTo>
                  <a:pt x="379812" y="1066421"/>
                  <a:pt x="373856" y="1061954"/>
                  <a:pt x="366040" y="1067537"/>
                </a:cubicBezTo>
                <a:cubicBezTo>
                  <a:pt x="358967" y="1072376"/>
                  <a:pt x="360084" y="1079449"/>
                  <a:pt x="361573" y="1086149"/>
                </a:cubicBezTo>
                <a:cubicBezTo>
                  <a:pt x="367156" y="1112577"/>
                  <a:pt x="382790" y="1133794"/>
                  <a:pt x="402146" y="1152778"/>
                </a:cubicBezTo>
                <a:cubicBezTo>
                  <a:pt x="425596" y="1175484"/>
                  <a:pt x="450164" y="1197074"/>
                  <a:pt x="475475" y="1218663"/>
                </a:cubicBezTo>
                <a:cubicBezTo>
                  <a:pt x="448303" y="1212707"/>
                  <a:pt x="421130" y="1206752"/>
                  <a:pt x="393957" y="1201913"/>
                </a:cubicBezTo>
                <a:cubicBezTo>
                  <a:pt x="406240" y="1245091"/>
                  <a:pt x="434902" y="1253653"/>
                  <a:pt x="460586" y="1260353"/>
                </a:cubicBezTo>
                <a:cubicBezTo>
                  <a:pt x="495204" y="1268914"/>
                  <a:pt x="528332" y="1279709"/>
                  <a:pt x="561089" y="1291993"/>
                </a:cubicBezTo>
                <a:cubicBezTo>
                  <a:pt x="574861" y="1304276"/>
                  <a:pt x="588634" y="1316188"/>
                  <a:pt x="602034" y="1328843"/>
                </a:cubicBezTo>
                <a:cubicBezTo>
                  <a:pt x="615807" y="1341872"/>
                  <a:pt x="628835" y="1354900"/>
                  <a:pt x="641863" y="1368672"/>
                </a:cubicBezTo>
                <a:cubicBezTo>
                  <a:pt x="651169" y="1378722"/>
                  <a:pt x="662335" y="1387284"/>
                  <a:pt x="651541" y="1404406"/>
                </a:cubicBezTo>
                <a:cubicBezTo>
                  <a:pt x="646702" y="1412223"/>
                  <a:pt x="678341" y="1454658"/>
                  <a:pt x="688392" y="1457263"/>
                </a:cubicBezTo>
                <a:cubicBezTo>
                  <a:pt x="689881" y="1457635"/>
                  <a:pt x="691369" y="1458008"/>
                  <a:pt x="692486" y="1458008"/>
                </a:cubicBezTo>
                <a:cubicBezTo>
                  <a:pt x="714076" y="1456519"/>
                  <a:pt x="718915" y="1469175"/>
                  <a:pt x="719287" y="1485181"/>
                </a:cubicBezTo>
                <a:cubicBezTo>
                  <a:pt x="719659" y="1500814"/>
                  <a:pt x="715937" y="1520170"/>
                  <a:pt x="745343" y="1512353"/>
                </a:cubicBezTo>
                <a:cubicBezTo>
                  <a:pt x="748693" y="1511609"/>
                  <a:pt x="749438" y="1513842"/>
                  <a:pt x="750926" y="1516448"/>
                </a:cubicBezTo>
                <a:cubicBezTo>
                  <a:pt x="782938" y="1583077"/>
                  <a:pt x="836912" y="1634445"/>
                  <a:pt x="890141" y="1685813"/>
                </a:cubicBezTo>
                <a:cubicBezTo>
                  <a:pt x="893119" y="1688419"/>
                  <a:pt x="896097" y="1691024"/>
                  <a:pt x="899074" y="1693630"/>
                </a:cubicBezTo>
                <a:cubicBezTo>
                  <a:pt x="843240" y="1680602"/>
                  <a:pt x="658985" y="1663851"/>
                  <a:pt x="605012" y="1669435"/>
                </a:cubicBezTo>
                <a:cubicBezTo>
                  <a:pt x="556994" y="1674274"/>
                  <a:pt x="285638" y="1593128"/>
                  <a:pt x="229431" y="1545110"/>
                </a:cubicBezTo>
                <a:cubicBezTo>
                  <a:pt x="221614" y="1582705"/>
                  <a:pt x="238364" y="1597594"/>
                  <a:pt x="251765" y="1614717"/>
                </a:cubicBezTo>
                <a:cubicBezTo>
                  <a:pt x="270748" y="1638912"/>
                  <a:pt x="273726" y="1656035"/>
                  <a:pt x="237992" y="1675391"/>
                </a:cubicBezTo>
                <a:cubicBezTo>
                  <a:pt x="135628" y="1730481"/>
                  <a:pt x="136745" y="1732342"/>
                  <a:pt x="232781" y="1807160"/>
                </a:cubicBezTo>
                <a:cubicBezTo>
                  <a:pt x="237248" y="1810511"/>
                  <a:pt x="235014" y="1821305"/>
                  <a:pt x="236131" y="1828750"/>
                </a:cubicBezTo>
                <a:cubicBezTo>
                  <a:pt x="211191" y="1839917"/>
                  <a:pt x="181785" y="1810883"/>
                  <a:pt x="152007" y="1842150"/>
                </a:cubicBezTo>
                <a:cubicBezTo>
                  <a:pt x="280426" y="1979503"/>
                  <a:pt x="475848" y="2110157"/>
                  <a:pt x="653030" y="2213265"/>
                </a:cubicBezTo>
                <a:cubicBezTo>
                  <a:pt x="509721" y="2247138"/>
                  <a:pt x="423735" y="2128024"/>
                  <a:pt x="318394" y="2143285"/>
                </a:cubicBezTo>
                <a:cubicBezTo>
                  <a:pt x="265909" y="2180508"/>
                  <a:pt x="422246" y="2240810"/>
                  <a:pt x="272982" y="2258305"/>
                </a:cubicBezTo>
                <a:cubicBezTo>
                  <a:pt x="337750" y="2291061"/>
                  <a:pt x="385768" y="2323073"/>
                  <a:pt x="430435" y="2360668"/>
                </a:cubicBezTo>
                <a:cubicBezTo>
                  <a:pt x="509721" y="2428042"/>
                  <a:pt x="525354" y="2472710"/>
                  <a:pt x="488876" y="2563162"/>
                </a:cubicBezTo>
                <a:cubicBezTo>
                  <a:pt x="464681" y="2622719"/>
                  <a:pt x="429691" y="2677437"/>
                  <a:pt x="460586" y="2748533"/>
                </a:cubicBezTo>
                <a:cubicBezTo>
                  <a:pt x="481803" y="2797295"/>
                  <a:pt x="473614" y="2829307"/>
                  <a:pt x="393212" y="2807345"/>
                </a:cubicBezTo>
                <a:cubicBezTo>
                  <a:pt x="306483" y="2783895"/>
                  <a:pt x="273726" y="2827818"/>
                  <a:pt x="295688" y="2913059"/>
                </a:cubicBezTo>
                <a:cubicBezTo>
                  <a:pt x="309833" y="2967777"/>
                  <a:pt x="294943" y="2984900"/>
                  <a:pt x="235386" y="2978572"/>
                </a:cubicBezTo>
                <a:cubicBezTo>
                  <a:pt x="169501" y="2971499"/>
                  <a:pt x="106967" y="2935765"/>
                  <a:pt x="25448" y="2952888"/>
                </a:cubicBezTo>
                <a:cubicBezTo>
                  <a:pt x="90588" y="3052646"/>
                  <a:pt x="229803" y="3024356"/>
                  <a:pt x="305738" y="3119275"/>
                </a:cubicBezTo>
                <a:cubicBezTo>
                  <a:pt x="215286" y="3119647"/>
                  <a:pt x="146051" y="3119275"/>
                  <a:pt x="79049" y="3098430"/>
                </a:cubicBezTo>
                <a:cubicBezTo>
                  <a:pt x="51132" y="3089869"/>
                  <a:pt x="20609" y="3081308"/>
                  <a:pt x="4975" y="3109969"/>
                </a:cubicBezTo>
                <a:cubicBezTo>
                  <a:pt x="-13636" y="3144587"/>
                  <a:pt x="24331" y="3157615"/>
                  <a:pt x="47037" y="3163943"/>
                </a:cubicBezTo>
                <a:cubicBezTo>
                  <a:pt x="111061" y="3181438"/>
                  <a:pt x="160196" y="3222755"/>
                  <a:pt x="213425" y="3255139"/>
                </a:cubicBezTo>
                <a:cubicBezTo>
                  <a:pt x="329933" y="3326236"/>
                  <a:pt x="457981" y="3385420"/>
                  <a:pt x="556622" y="3502301"/>
                </a:cubicBezTo>
                <a:cubicBezTo>
                  <a:pt x="432669" y="3472523"/>
                  <a:pt x="339983" y="3402915"/>
                  <a:pt x="224592" y="3388771"/>
                </a:cubicBezTo>
                <a:cubicBezTo>
                  <a:pt x="324722" y="3495601"/>
                  <a:pt x="453142" y="3565208"/>
                  <a:pt x="574861" y="3643004"/>
                </a:cubicBezTo>
                <a:cubicBezTo>
                  <a:pt x="609479" y="3664966"/>
                  <a:pt x="644841" y="3679855"/>
                  <a:pt x="652657" y="3727501"/>
                </a:cubicBezTo>
                <a:cubicBezTo>
                  <a:pt x="667919" y="3819814"/>
                  <a:pt x="712959" y="3896494"/>
                  <a:pt x="810111" y="3937067"/>
                </a:cubicBezTo>
                <a:cubicBezTo>
                  <a:pt x="810856" y="3937439"/>
                  <a:pt x="805644" y="3951212"/>
                  <a:pt x="802294" y="3960890"/>
                </a:cubicBezTo>
                <a:cubicBezTo>
                  <a:pt x="743110" y="3963868"/>
                  <a:pt x="696581" y="3909149"/>
                  <a:pt x="620646" y="3927017"/>
                </a:cubicBezTo>
                <a:cubicBezTo>
                  <a:pt x="692858" y="4001091"/>
                  <a:pt x="753532" y="4067720"/>
                  <a:pt x="856268" y="4103082"/>
                </a:cubicBezTo>
                <a:cubicBezTo>
                  <a:pt x="938531" y="4131372"/>
                  <a:pt x="1040150" y="4147377"/>
                  <a:pt x="1099707" y="4238574"/>
                </a:cubicBezTo>
                <a:cubicBezTo>
                  <a:pt x="1030472" y="4256441"/>
                  <a:pt x="978732" y="4234107"/>
                  <a:pt x="926992" y="4218102"/>
                </a:cubicBezTo>
                <a:cubicBezTo>
                  <a:pt x="847334" y="4193534"/>
                  <a:pt x="769166" y="4165617"/>
                  <a:pt x="689508" y="4140677"/>
                </a:cubicBezTo>
                <a:cubicBezTo>
                  <a:pt x="659358" y="4131372"/>
                  <a:pt x="626229" y="4124299"/>
                  <a:pt x="606873" y="4169711"/>
                </a:cubicBezTo>
                <a:cubicBezTo>
                  <a:pt x="707748" y="4179389"/>
                  <a:pt x="768421" y="4240435"/>
                  <a:pt x="831701" y="4297759"/>
                </a:cubicBezTo>
                <a:cubicBezTo>
                  <a:pt x="867435" y="4330143"/>
                  <a:pt x="896469" y="4373322"/>
                  <a:pt x="960493" y="4356944"/>
                </a:cubicBezTo>
                <a:cubicBezTo>
                  <a:pt x="994366" y="4348382"/>
                  <a:pt x="1015955" y="4372578"/>
                  <a:pt x="1012233" y="4402356"/>
                </a:cubicBezTo>
                <a:cubicBezTo>
                  <a:pt x="999577" y="4507325"/>
                  <a:pt x="1078118" y="4544176"/>
                  <a:pt x="1159636" y="4564276"/>
                </a:cubicBezTo>
                <a:cubicBezTo>
                  <a:pt x="1313740" y="4602616"/>
                  <a:pt x="1442160" y="4692324"/>
                  <a:pt x="1592169" y="4741458"/>
                </a:cubicBezTo>
                <a:cubicBezTo>
                  <a:pt x="1738083" y="4789104"/>
                  <a:pt x="2833187" y="5010209"/>
                  <a:pt x="3110499" y="5032171"/>
                </a:cubicBezTo>
                <a:cubicBezTo>
                  <a:pt x="4807501" y="5166546"/>
                  <a:pt x="6028047" y="4106432"/>
                  <a:pt x="6033630" y="4091915"/>
                </a:cubicBezTo>
                <a:cubicBezTo>
                  <a:pt x="6059314" y="4023797"/>
                  <a:pt x="6122965" y="3994390"/>
                  <a:pt x="6180661" y="3957912"/>
                </a:cubicBezTo>
                <a:cubicBezTo>
                  <a:pt x="6230913" y="3925900"/>
                  <a:pt x="6284514" y="3892027"/>
                  <a:pt x="6305359" y="3837309"/>
                </a:cubicBezTo>
                <a:cubicBezTo>
                  <a:pt x="6332904" y="3764724"/>
                  <a:pt x="6254735" y="3824281"/>
                  <a:pt x="6240218" y="3796364"/>
                </a:cubicBezTo>
                <a:cubicBezTo>
                  <a:pt x="6269997" y="3758768"/>
                  <a:pt x="6316153" y="3724151"/>
                  <a:pt x="6328437" y="3681344"/>
                </a:cubicBezTo>
                <a:cubicBezTo>
                  <a:pt x="6372361" y="3526496"/>
                  <a:pt x="6466907" y="3413710"/>
                  <a:pt x="6608355" y="3326236"/>
                </a:cubicBezTo>
                <a:cubicBezTo>
                  <a:pt x="6648928" y="3300924"/>
                  <a:pt x="6675729" y="3255512"/>
                  <a:pt x="6731191" y="3248067"/>
                </a:cubicBezTo>
                <a:cubicBezTo>
                  <a:pt x="6854400" y="3232061"/>
                  <a:pt x="6815315" y="3106992"/>
                  <a:pt x="6880456" y="3051529"/>
                </a:cubicBezTo>
                <a:cubicBezTo>
                  <a:pt x="6892739" y="3041107"/>
                  <a:pt x="6903907" y="2777939"/>
                  <a:pt x="6901673" y="2763795"/>
                </a:cubicBezTo>
                <a:cubicBezTo>
                  <a:pt x="6898323" y="2743322"/>
                  <a:pt x="6883806" y="2966288"/>
                  <a:pt x="6871150" y="2948421"/>
                </a:cubicBezTo>
                <a:cubicBezTo>
                  <a:pt x="6858494" y="2930182"/>
                  <a:pt x="6839138" y="2914176"/>
                  <a:pt x="6848444" y="2890353"/>
                </a:cubicBezTo>
                <a:cubicBezTo>
                  <a:pt x="6852166" y="2880303"/>
                  <a:pt x="6849561" y="2846058"/>
                  <a:pt x="6878223" y="2873230"/>
                </a:cubicBezTo>
                <a:cubicBezTo>
                  <a:pt x="6956763" y="2946932"/>
                  <a:pt x="6870778" y="2578051"/>
                  <a:pt x="6762459" y="2568745"/>
                </a:cubicBezTo>
                <a:cubicBezTo>
                  <a:pt x="6801915" y="2465637"/>
                  <a:pt x="6801915" y="2465637"/>
                  <a:pt x="6673123" y="2451493"/>
                </a:cubicBezTo>
                <a:cubicBezTo>
                  <a:pt x="6722630" y="2385980"/>
                  <a:pt x="6722630" y="2369229"/>
                  <a:pt x="6662700" y="2346896"/>
                </a:cubicBezTo>
                <a:cubicBezTo>
                  <a:pt x="6605005" y="2325306"/>
                  <a:pt x="6540981" y="2318234"/>
                  <a:pt x="6487752" y="2285105"/>
                </a:cubicBezTo>
                <a:cubicBezTo>
                  <a:pt x="6536887" y="2201353"/>
                  <a:pt x="6550659" y="2104573"/>
                  <a:pt x="6652278" y="2063628"/>
                </a:cubicBezTo>
                <a:cubicBezTo>
                  <a:pt x="6668284" y="2057300"/>
                  <a:pt x="6679079" y="2031988"/>
                  <a:pt x="6668656" y="2017843"/>
                </a:cubicBezTo>
                <a:cubicBezTo>
                  <a:pt x="6631805" y="1965359"/>
                  <a:pt x="6684662" y="1864856"/>
                  <a:pt x="6570015" y="1854062"/>
                </a:cubicBezTo>
                <a:cubicBezTo>
                  <a:pt x="6555870" y="1852573"/>
                  <a:pt x="6542842" y="1842150"/>
                  <a:pt x="6554009" y="1827633"/>
                </a:cubicBezTo>
                <a:cubicBezTo>
                  <a:pt x="6592349" y="1778126"/>
                  <a:pt x="6545820" y="1781476"/>
                  <a:pt x="6517531" y="1775149"/>
                </a:cubicBezTo>
                <a:cubicBezTo>
                  <a:pt x="6483285" y="1767704"/>
                  <a:pt x="6444573" y="1789293"/>
                  <a:pt x="6412934" y="1762493"/>
                </a:cubicBezTo>
                <a:cubicBezTo>
                  <a:pt x="6420378" y="1734203"/>
                  <a:pt x="6447923" y="1734575"/>
                  <a:pt x="6467279" y="1725642"/>
                </a:cubicBezTo>
                <a:cubicBezTo>
                  <a:pt x="6523858" y="1699213"/>
                  <a:pt x="6570015" y="1667946"/>
                  <a:pt x="6572621" y="1600200"/>
                </a:cubicBezTo>
                <a:cubicBezTo>
                  <a:pt x="6574854" y="1545482"/>
                  <a:pt x="6580810" y="1497092"/>
                  <a:pt x="6502641" y="1480341"/>
                </a:cubicBezTo>
                <a:cubicBezTo>
                  <a:pt x="6490358" y="1477736"/>
                  <a:pt x="6484030" y="1470664"/>
                  <a:pt x="6481796" y="1461358"/>
                </a:cubicBezTo>
                <a:cubicBezTo>
                  <a:pt x="6490730" y="1452424"/>
                  <a:pt x="6499291" y="1443118"/>
                  <a:pt x="6509713" y="1436418"/>
                </a:cubicBezTo>
                <a:cubicBezTo>
                  <a:pt x="6544703" y="1414457"/>
                  <a:pt x="6556615" y="1382072"/>
                  <a:pt x="6567037" y="1348199"/>
                </a:cubicBezTo>
                <a:cubicBezTo>
                  <a:pt x="6573737" y="1326610"/>
                  <a:pt x="6581554" y="1305393"/>
                  <a:pt x="6596816" y="1286781"/>
                </a:cubicBezTo>
                <a:cubicBezTo>
                  <a:pt x="6606122" y="1275242"/>
                  <a:pt x="6617661" y="1266681"/>
                  <a:pt x="6632178" y="1261842"/>
                </a:cubicBezTo>
                <a:cubicBezTo>
                  <a:pt x="6644833" y="1257375"/>
                  <a:pt x="6648556" y="1251419"/>
                  <a:pt x="6639994" y="1240625"/>
                </a:cubicBezTo>
                <a:cubicBezTo>
                  <a:pt x="6615799" y="1209729"/>
                  <a:pt x="6606122" y="1175856"/>
                  <a:pt x="6622127" y="1136400"/>
                </a:cubicBezTo>
                <a:cubicBezTo>
                  <a:pt x="6626967" y="1124489"/>
                  <a:pt x="6623617" y="1114066"/>
                  <a:pt x="6612077" y="1109599"/>
                </a:cubicBezTo>
                <a:cubicBezTo>
                  <a:pt x="6564059" y="1090616"/>
                  <a:pt x="6552148" y="1046692"/>
                  <a:pt x="6531675" y="1009469"/>
                </a:cubicBezTo>
                <a:cubicBezTo>
                  <a:pt x="6502641" y="956612"/>
                  <a:pt x="6476213" y="902639"/>
                  <a:pt x="6456113" y="845315"/>
                </a:cubicBezTo>
                <a:cubicBezTo>
                  <a:pt x="6444201" y="811070"/>
                  <a:pt x="6432662" y="777197"/>
                  <a:pt x="6440851" y="739229"/>
                </a:cubicBezTo>
                <a:cubicBezTo>
                  <a:pt x="6442712" y="729924"/>
                  <a:pt x="6439362" y="722107"/>
                  <a:pt x="6434523" y="715034"/>
                </a:cubicBezTo>
                <a:cubicBezTo>
                  <a:pt x="6414050" y="684139"/>
                  <a:pt x="6416656" y="651383"/>
                  <a:pt x="6432290" y="617510"/>
                </a:cubicBezTo>
                <a:cubicBezTo>
                  <a:pt x="6441968" y="597037"/>
                  <a:pt x="6440851" y="594431"/>
                  <a:pt x="6416284" y="595176"/>
                </a:cubicBezTo>
                <a:cubicBezTo>
                  <a:pt x="6366405" y="596293"/>
                  <a:pt x="6316898" y="598154"/>
                  <a:pt x="6267763" y="591826"/>
                </a:cubicBezTo>
                <a:cubicBezTo>
                  <a:pt x="6212673" y="584753"/>
                  <a:pt x="6194806" y="568375"/>
                  <a:pt x="6236496" y="521102"/>
                </a:cubicBezTo>
                <a:cubicBezTo>
                  <a:pt x="6245430" y="511052"/>
                  <a:pt x="6253246" y="499885"/>
                  <a:pt x="6257341" y="487229"/>
                </a:cubicBezTo>
                <a:cubicBezTo>
                  <a:pt x="6260319" y="477179"/>
                  <a:pt x="6257713" y="470106"/>
                  <a:pt x="6248780" y="465267"/>
                </a:cubicBezTo>
                <a:cubicBezTo>
                  <a:pt x="6238357" y="459312"/>
                  <a:pt x="6232774" y="467501"/>
                  <a:pt x="6226818" y="473456"/>
                </a:cubicBezTo>
                <a:cubicBezTo>
                  <a:pt x="6194434" y="505468"/>
                  <a:pt x="6153861" y="527430"/>
                  <a:pt x="6115149" y="551625"/>
                </a:cubicBezTo>
                <a:cubicBezTo>
                  <a:pt x="6059686" y="586615"/>
                  <a:pt x="6001246" y="617510"/>
                  <a:pt x="5951739" y="659944"/>
                </a:cubicBezTo>
                <a:cubicBezTo>
                  <a:pt x="5939084" y="670739"/>
                  <a:pt x="5918611" y="662550"/>
                  <a:pt x="5917122" y="644310"/>
                </a:cubicBezTo>
                <a:cubicBezTo>
                  <a:pt x="5915633" y="626071"/>
                  <a:pt x="5905583" y="626071"/>
                  <a:pt x="5890694" y="630538"/>
                </a:cubicBezTo>
                <a:cubicBezTo>
                  <a:pt x="5872826" y="635749"/>
                  <a:pt x="5854959" y="640960"/>
                  <a:pt x="5837464" y="646916"/>
                </a:cubicBezTo>
                <a:cubicBezTo>
                  <a:pt x="5819225" y="653244"/>
                  <a:pt x="5811036" y="666644"/>
                  <a:pt x="5809175" y="683395"/>
                </a:cubicBezTo>
                <a:cubicBezTo>
                  <a:pt x="5808430" y="689723"/>
                  <a:pt x="5808803" y="697539"/>
                  <a:pt x="5815503" y="698656"/>
                </a:cubicBezTo>
                <a:cubicBezTo>
                  <a:pt x="5843048" y="703495"/>
                  <a:pt x="5755201" y="682278"/>
                  <a:pt x="5746268" y="667389"/>
                </a:cubicBezTo>
                <a:cubicBezTo>
                  <a:pt x="5745896" y="666644"/>
                  <a:pt x="5525907" y="720246"/>
                  <a:pt x="5458905" y="754119"/>
                </a:cubicBezTo>
                <a:close/>
                <a:moveTo>
                  <a:pt x="885302" y="1333310"/>
                </a:moveTo>
                <a:cubicBezTo>
                  <a:pt x="877857" y="1326982"/>
                  <a:pt x="870040" y="1321027"/>
                  <a:pt x="862596" y="1314326"/>
                </a:cubicBezTo>
                <a:cubicBezTo>
                  <a:pt x="863712" y="1312837"/>
                  <a:pt x="865201" y="1311349"/>
                  <a:pt x="866318" y="1309860"/>
                </a:cubicBezTo>
                <a:cubicBezTo>
                  <a:pt x="881580" y="1320282"/>
                  <a:pt x="896841" y="1330705"/>
                  <a:pt x="912103" y="1341127"/>
                </a:cubicBezTo>
                <a:cubicBezTo>
                  <a:pt x="903541" y="1338522"/>
                  <a:pt x="894235" y="1335916"/>
                  <a:pt x="885302" y="1333310"/>
                </a:cubicBezTo>
                <a:close/>
                <a:moveTo>
                  <a:pt x="1140280" y="787619"/>
                </a:moveTo>
                <a:cubicBezTo>
                  <a:pt x="1231849" y="850154"/>
                  <a:pt x="1323418" y="913061"/>
                  <a:pt x="1414987" y="975596"/>
                </a:cubicBezTo>
                <a:cubicBezTo>
                  <a:pt x="1413498" y="977085"/>
                  <a:pt x="1412381" y="978574"/>
                  <a:pt x="1410892" y="980063"/>
                </a:cubicBezTo>
                <a:cubicBezTo>
                  <a:pt x="1310390" y="927206"/>
                  <a:pt x="1215471" y="868394"/>
                  <a:pt x="1140280" y="787619"/>
                </a:cubicBezTo>
                <a:close/>
              </a:path>
            </a:pathLst>
          </a:custGeom>
          <a:solidFill>
            <a:schemeClr val="accent1">
              <a:alpha val="20000"/>
            </a:schemeClr>
          </a:solidFill>
          <a:ln w="32707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8DB1DFE-8154-440D-93CF-FEF7860E89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99032" y="2523744"/>
            <a:ext cx="3831336" cy="1453896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CD9D1F5-05CC-48F3-A314-315EF170304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711696" y="640079"/>
            <a:ext cx="4837176" cy="556869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11807DE-1178-4BBB-89D8-9046239C2DE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655064" y="4087368"/>
            <a:ext cx="3319272" cy="649224"/>
          </a:xfrm>
        </p:spPr>
        <p:txBody>
          <a:bodyPr>
            <a:noAutofit/>
          </a:bodyPr>
          <a:lstStyle>
            <a:lvl1pPr marL="0" indent="0" algn="ctr">
              <a:buNone/>
              <a:defRPr sz="2000" cap="all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D48EA59-A1BC-48B7-9495-6D5C6035B1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04E684-10F4-4CC3-A0B9-F03AA7BE37CF}" type="datetimeFigureOut">
              <a:rPr lang="en-US" smtClean="0"/>
              <a:t>2/19/21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9F85A72-B50F-440E-AAD3-53C099F6D9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2C2D00B-4207-4720-8C68-605CAFDD5C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845F5A-061D-4825-9AE9-D7794091C6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14620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1C888B-58B8-4428-8B1D-4E26FC5DD5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314F67B-D516-42FA-A2CA-2DCD37CFE8D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82BA5FF-4919-4FF8-9C04-06CE156B76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04E684-10F4-4CC3-A0B9-F03AA7BE37CF}" type="datetimeFigureOut">
              <a:rPr lang="en-US" smtClean="0"/>
              <a:t>2/19/21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BEDA970-128E-4150-8E5A-A1B056E835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AEC6CD1-EE5E-42EF-B76D-BB803BA6AB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845F5A-061D-4825-9AE9-D7794091C6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470823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550C2A1B-34CA-4877-9435-D77DF325757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F255E5E-4A81-44CC-8D99-F56E625D46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19CEECF-A221-4ECC-AD9C-E197D516D2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04E684-10F4-4CC3-A0B9-F03AA7BE37CF}" type="datetimeFigureOut">
              <a:rPr lang="en-US" smtClean="0"/>
              <a:t>2/19/21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18F41AE-0DDE-49ED-9F0C-E0E16F599A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7B47FB7-77F0-4C43-B81E-D04B31C953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845F5A-061D-4825-9AE9-D7794091C6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92708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: Shape 6" descr="Tag=AccentColor&#10;Flavor=Light&#10;Target=Fill">
            <a:extLst>
              <a:ext uri="{FF2B5EF4-FFF2-40B4-BE49-F238E27FC236}">
                <a16:creationId xmlns:a16="http://schemas.microsoft.com/office/drawing/2014/main" id="{13B7BB51-92B8-4089-8DAB-1202A4D1C6A3}"/>
              </a:ext>
            </a:extLst>
          </p:cNvPr>
          <p:cNvSpPr/>
          <p:nvPr/>
        </p:nvSpPr>
        <p:spPr>
          <a:xfrm flipH="1">
            <a:off x="1" y="315111"/>
            <a:ext cx="3021543" cy="1435442"/>
          </a:xfrm>
          <a:custGeom>
            <a:avLst/>
            <a:gdLst>
              <a:gd name="connsiteX0" fmla="*/ 3021543 w 3021543"/>
              <a:gd name="connsiteY0" fmla="*/ 0 h 1435442"/>
              <a:gd name="connsiteX1" fmla="*/ 2963800 w 3021543"/>
              <a:gd name="connsiteY1" fmla="*/ 7242 h 1435442"/>
              <a:gd name="connsiteX2" fmla="*/ 2793803 w 3021543"/>
              <a:gd name="connsiteY2" fmla="*/ 24082 h 1435442"/>
              <a:gd name="connsiteX3" fmla="*/ 2414348 w 3021543"/>
              <a:gd name="connsiteY3" fmla="*/ 29696 h 1435442"/>
              <a:gd name="connsiteX4" fmla="*/ 2091558 w 3021543"/>
              <a:gd name="connsiteY4" fmla="*/ 27450 h 1435442"/>
              <a:gd name="connsiteX5" fmla="*/ 1645319 w 3021543"/>
              <a:gd name="connsiteY5" fmla="*/ 28573 h 1435442"/>
              <a:gd name="connsiteX6" fmla="*/ 1243602 w 3021543"/>
              <a:gd name="connsiteY6" fmla="*/ 60008 h 1435442"/>
              <a:gd name="connsiteX7" fmla="*/ 753851 w 3021543"/>
              <a:gd name="connsiteY7" fmla="*/ 57763 h 1435442"/>
              <a:gd name="connsiteX8" fmla="*/ 465465 w 3021543"/>
              <a:gd name="connsiteY8" fmla="*/ 116142 h 1435442"/>
              <a:gd name="connsiteX9" fmla="*/ 546416 w 3021543"/>
              <a:gd name="connsiteY9" fmla="*/ 136351 h 1435442"/>
              <a:gd name="connsiteX10" fmla="*/ 689091 w 3021543"/>
              <a:gd name="connsiteY10" fmla="*/ 180136 h 1435442"/>
              <a:gd name="connsiteX11" fmla="*/ 704269 w 3021543"/>
              <a:gd name="connsiteY11" fmla="*/ 208203 h 1435442"/>
              <a:gd name="connsiteX12" fmla="*/ 683020 w 3021543"/>
              <a:gd name="connsiteY12" fmla="*/ 221675 h 1435442"/>
              <a:gd name="connsiteX13" fmla="*/ 621295 w 3021543"/>
              <a:gd name="connsiteY13" fmla="*/ 247496 h 1435442"/>
              <a:gd name="connsiteX14" fmla="*/ 848968 w 3021543"/>
              <a:gd name="connsiteY14" fmla="*/ 285668 h 1435442"/>
              <a:gd name="connsiteX15" fmla="*/ 768018 w 3021543"/>
              <a:gd name="connsiteY15" fmla="*/ 309244 h 1435442"/>
              <a:gd name="connsiteX16" fmla="*/ 684032 w 3021543"/>
              <a:gd name="connsiteY16" fmla="*/ 326085 h 1435442"/>
              <a:gd name="connsiteX17" fmla="*/ 592962 w 3021543"/>
              <a:gd name="connsiteY17" fmla="*/ 338434 h 1435442"/>
              <a:gd name="connsiteX18" fmla="*/ 509988 w 3021543"/>
              <a:gd name="connsiteY18" fmla="*/ 363133 h 1435442"/>
              <a:gd name="connsiteX19" fmla="*/ 726531 w 3021543"/>
              <a:gd name="connsiteY19" fmla="*/ 373237 h 1435442"/>
              <a:gd name="connsiteX20" fmla="*/ 614212 w 3021543"/>
              <a:gd name="connsiteY20" fmla="*/ 395691 h 1435442"/>
              <a:gd name="connsiteX21" fmla="*/ 522131 w 3021543"/>
              <a:gd name="connsiteY21" fmla="*/ 424881 h 1435442"/>
              <a:gd name="connsiteX22" fmla="*/ 457370 w 3021543"/>
              <a:gd name="connsiteY22" fmla="*/ 438353 h 1435442"/>
              <a:gd name="connsiteX23" fmla="*/ 388562 w 3021543"/>
              <a:gd name="connsiteY23" fmla="*/ 441721 h 1435442"/>
              <a:gd name="connsiteX24" fmla="*/ 372372 w 3021543"/>
              <a:gd name="connsiteY24" fmla="*/ 463052 h 1435442"/>
              <a:gd name="connsiteX25" fmla="*/ 393622 w 3021543"/>
              <a:gd name="connsiteY25" fmla="*/ 485506 h 1435442"/>
              <a:gd name="connsiteX26" fmla="*/ 426002 w 3021543"/>
              <a:gd name="connsiteY26" fmla="*/ 487751 h 1435442"/>
              <a:gd name="connsiteX27" fmla="*/ 619271 w 3021543"/>
              <a:gd name="connsiteY27" fmla="*/ 493365 h 1435442"/>
              <a:gd name="connsiteX28" fmla="*/ 0 w 3021543"/>
              <a:gd name="connsiteY28" fmla="*/ 542762 h 1435442"/>
              <a:gd name="connsiteX29" fmla="*/ 83986 w 3021543"/>
              <a:gd name="connsiteY29" fmla="*/ 573075 h 1435442"/>
              <a:gd name="connsiteX30" fmla="*/ 112319 w 3021543"/>
              <a:gd name="connsiteY30" fmla="*/ 656154 h 1435442"/>
              <a:gd name="connsiteX31" fmla="*/ 215531 w 3021543"/>
              <a:gd name="connsiteY31" fmla="*/ 703306 h 1435442"/>
              <a:gd name="connsiteX32" fmla="*/ 282315 w 3021543"/>
              <a:gd name="connsiteY32" fmla="*/ 720147 h 1435442"/>
              <a:gd name="connsiteX33" fmla="*/ 435109 w 3021543"/>
              <a:gd name="connsiteY33" fmla="*/ 744846 h 1435442"/>
              <a:gd name="connsiteX34" fmla="*/ 457370 w 3021543"/>
              <a:gd name="connsiteY34" fmla="*/ 785263 h 1435442"/>
              <a:gd name="connsiteX35" fmla="*/ 476596 w 3021543"/>
              <a:gd name="connsiteY35" fmla="*/ 830170 h 1435442"/>
              <a:gd name="connsiteX36" fmla="*/ 517071 w 3021543"/>
              <a:gd name="connsiteY36" fmla="*/ 859360 h 1435442"/>
              <a:gd name="connsiteX37" fmla="*/ 202377 w 3021543"/>
              <a:gd name="connsiteY37" fmla="*/ 854869 h 1435442"/>
              <a:gd name="connsiteX38" fmla="*/ 557546 w 3021543"/>
              <a:gd name="connsiteY38" fmla="*/ 949175 h 1435442"/>
              <a:gd name="connsiteX39" fmla="*/ 526178 w 3021543"/>
              <a:gd name="connsiteY39" fmla="*/ 986223 h 1435442"/>
              <a:gd name="connsiteX40" fmla="*/ 720459 w 3021543"/>
              <a:gd name="connsiteY40" fmla="*/ 1036744 h 1435442"/>
              <a:gd name="connsiteX41" fmla="*/ 616236 w 3021543"/>
              <a:gd name="connsiteY41" fmla="*/ 1042357 h 1435442"/>
              <a:gd name="connsiteX42" fmla="*/ 1222353 w 3021543"/>
              <a:gd name="connsiteY42" fmla="*/ 1253422 h 1435442"/>
              <a:gd name="connsiteX43" fmla="*/ 2087511 w 3021543"/>
              <a:gd name="connsiteY43" fmla="*/ 1406107 h 1435442"/>
              <a:gd name="connsiteX44" fmla="*/ 2425479 w 3021543"/>
              <a:gd name="connsiteY44" fmla="*/ 1435297 h 1435442"/>
              <a:gd name="connsiteX45" fmla="*/ 2809994 w 3021543"/>
              <a:gd name="connsiteY45" fmla="*/ 1426315 h 1435442"/>
              <a:gd name="connsiteX46" fmla="*/ 2953618 w 3021543"/>
              <a:gd name="connsiteY46" fmla="*/ 1417071 h 1435442"/>
              <a:gd name="connsiteX47" fmla="*/ 3021543 w 3021543"/>
              <a:gd name="connsiteY47" fmla="*/ 1407897 h 14354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</a:cxnLst>
            <a:rect l="l" t="t" r="r" b="b"/>
            <a:pathLst>
              <a:path w="3021543" h="1435442">
                <a:moveTo>
                  <a:pt x="3021543" y="0"/>
                </a:moveTo>
                <a:lnTo>
                  <a:pt x="2963800" y="7242"/>
                </a:lnTo>
                <a:cubicBezTo>
                  <a:pt x="2907134" y="13978"/>
                  <a:pt x="2850469" y="22960"/>
                  <a:pt x="2793803" y="24082"/>
                </a:cubicBezTo>
                <a:cubicBezTo>
                  <a:pt x="2667318" y="27450"/>
                  <a:pt x="2539821" y="19592"/>
                  <a:pt x="2414348" y="29696"/>
                </a:cubicBezTo>
                <a:cubicBezTo>
                  <a:pt x="2307089" y="38677"/>
                  <a:pt x="2198818" y="28573"/>
                  <a:pt x="2091558" y="27450"/>
                </a:cubicBezTo>
                <a:cubicBezTo>
                  <a:pt x="1942812" y="26328"/>
                  <a:pt x="1793053" y="18469"/>
                  <a:pt x="1645319" y="28573"/>
                </a:cubicBezTo>
                <a:cubicBezTo>
                  <a:pt x="1510738" y="36432"/>
                  <a:pt x="1376158" y="38677"/>
                  <a:pt x="1243602" y="60008"/>
                </a:cubicBezTo>
                <a:cubicBezTo>
                  <a:pt x="1079677" y="71235"/>
                  <a:pt x="916765" y="64499"/>
                  <a:pt x="753851" y="57763"/>
                </a:cubicBezTo>
                <a:cubicBezTo>
                  <a:pt x="653675" y="53272"/>
                  <a:pt x="554511" y="38677"/>
                  <a:pt x="465465" y="116142"/>
                </a:cubicBezTo>
                <a:cubicBezTo>
                  <a:pt x="489751" y="134105"/>
                  <a:pt x="519095" y="130737"/>
                  <a:pt x="546416" y="136351"/>
                </a:cubicBezTo>
                <a:cubicBezTo>
                  <a:pt x="594986" y="147578"/>
                  <a:pt x="643557" y="158804"/>
                  <a:pt x="689091" y="180136"/>
                </a:cubicBezTo>
                <a:cubicBezTo>
                  <a:pt x="699210" y="184626"/>
                  <a:pt x="708317" y="193608"/>
                  <a:pt x="704269" y="208203"/>
                </a:cubicBezTo>
                <a:cubicBezTo>
                  <a:pt x="701234" y="219430"/>
                  <a:pt x="691115" y="219430"/>
                  <a:pt x="683020" y="221675"/>
                </a:cubicBezTo>
                <a:cubicBezTo>
                  <a:pt x="664806" y="228411"/>
                  <a:pt x="642545" y="223920"/>
                  <a:pt x="621295" y="247496"/>
                </a:cubicBezTo>
                <a:cubicBezTo>
                  <a:pt x="702245" y="259846"/>
                  <a:pt x="780160" y="236270"/>
                  <a:pt x="848968" y="285668"/>
                </a:cubicBezTo>
                <a:cubicBezTo>
                  <a:pt x="823671" y="310367"/>
                  <a:pt x="795339" y="304753"/>
                  <a:pt x="768018" y="309244"/>
                </a:cubicBezTo>
                <a:cubicBezTo>
                  <a:pt x="739685" y="313735"/>
                  <a:pt x="712365" y="321594"/>
                  <a:pt x="684032" y="326085"/>
                </a:cubicBezTo>
                <a:cubicBezTo>
                  <a:pt x="653675" y="331698"/>
                  <a:pt x="623319" y="332821"/>
                  <a:pt x="592962" y="338434"/>
                </a:cubicBezTo>
                <a:cubicBezTo>
                  <a:pt x="567666" y="342925"/>
                  <a:pt x="540345" y="335066"/>
                  <a:pt x="509988" y="363133"/>
                </a:cubicBezTo>
                <a:cubicBezTo>
                  <a:pt x="584867" y="383342"/>
                  <a:pt x="652663" y="353029"/>
                  <a:pt x="726531" y="373237"/>
                </a:cubicBezTo>
                <a:cubicBezTo>
                  <a:pt x="683020" y="391200"/>
                  <a:pt x="647604" y="385587"/>
                  <a:pt x="614212" y="395691"/>
                </a:cubicBezTo>
                <a:cubicBezTo>
                  <a:pt x="583855" y="405795"/>
                  <a:pt x="547428" y="394568"/>
                  <a:pt x="522131" y="424881"/>
                </a:cubicBezTo>
                <a:cubicBezTo>
                  <a:pt x="502905" y="448457"/>
                  <a:pt x="482668" y="451825"/>
                  <a:pt x="457370" y="438353"/>
                </a:cubicBezTo>
                <a:cubicBezTo>
                  <a:pt x="435109" y="426003"/>
                  <a:pt x="410824" y="429371"/>
                  <a:pt x="388562" y="441721"/>
                </a:cubicBezTo>
                <a:cubicBezTo>
                  <a:pt x="380468" y="446212"/>
                  <a:pt x="372372" y="451825"/>
                  <a:pt x="372372" y="463052"/>
                </a:cubicBezTo>
                <a:cubicBezTo>
                  <a:pt x="372372" y="478770"/>
                  <a:pt x="382491" y="483260"/>
                  <a:pt x="393622" y="485506"/>
                </a:cubicBezTo>
                <a:cubicBezTo>
                  <a:pt x="403741" y="487751"/>
                  <a:pt x="415883" y="489997"/>
                  <a:pt x="426002" y="487751"/>
                </a:cubicBezTo>
                <a:cubicBezTo>
                  <a:pt x="490762" y="475402"/>
                  <a:pt x="554511" y="495610"/>
                  <a:pt x="619271" y="493365"/>
                </a:cubicBezTo>
                <a:cubicBezTo>
                  <a:pt x="415883" y="541640"/>
                  <a:pt x="210471" y="525922"/>
                  <a:pt x="0" y="542762"/>
                </a:cubicBezTo>
                <a:cubicBezTo>
                  <a:pt x="27321" y="576443"/>
                  <a:pt x="62737" y="548376"/>
                  <a:pt x="83986" y="573075"/>
                </a:cubicBezTo>
                <a:cubicBezTo>
                  <a:pt x="63748" y="624719"/>
                  <a:pt x="71844" y="652785"/>
                  <a:pt x="112319" y="656154"/>
                </a:cubicBezTo>
                <a:cubicBezTo>
                  <a:pt x="151782" y="659522"/>
                  <a:pt x="194281" y="641559"/>
                  <a:pt x="215531" y="703306"/>
                </a:cubicBezTo>
                <a:cubicBezTo>
                  <a:pt x="221602" y="722392"/>
                  <a:pt x="259042" y="716779"/>
                  <a:pt x="282315" y="720147"/>
                </a:cubicBezTo>
                <a:cubicBezTo>
                  <a:pt x="332909" y="728005"/>
                  <a:pt x="386539" y="720147"/>
                  <a:pt x="435109" y="744846"/>
                </a:cubicBezTo>
                <a:cubicBezTo>
                  <a:pt x="454335" y="753827"/>
                  <a:pt x="467489" y="760563"/>
                  <a:pt x="457370" y="785263"/>
                </a:cubicBezTo>
                <a:cubicBezTo>
                  <a:pt x="447252" y="811084"/>
                  <a:pt x="460406" y="820066"/>
                  <a:pt x="476596" y="830170"/>
                </a:cubicBezTo>
                <a:cubicBezTo>
                  <a:pt x="488739" y="838028"/>
                  <a:pt x="506953" y="835783"/>
                  <a:pt x="517071" y="859360"/>
                </a:cubicBezTo>
                <a:cubicBezTo>
                  <a:pt x="410824" y="855992"/>
                  <a:pt x="307612" y="836906"/>
                  <a:pt x="202377" y="854869"/>
                </a:cubicBezTo>
                <a:cubicBezTo>
                  <a:pt x="317731" y="899776"/>
                  <a:pt x="444216" y="897531"/>
                  <a:pt x="557546" y="949175"/>
                </a:cubicBezTo>
                <a:cubicBezTo>
                  <a:pt x="553499" y="967137"/>
                  <a:pt x="527190" y="959278"/>
                  <a:pt x="526178" y="986223"/>
                </a:cubicBezTo>
                <a:cubicBezTo>
                  <a:pt x="585879" y="1014290"/>
                  <a:pt x="657723" y="995204"/>
                  <a:pt x="720459" y="1036744"/>
                </a:cubicBezTo>
                <a:cubicBezTo>
                  <a:pt x="684032" y="1055829"/>
                  <a:pt x="650640" y="1024394"/>
                  <a:pt x="616236" y="1042357"/>
                </a:cubicBezTo>
                <a:cubicBezTo>
                  <a:pt x="627367" y="1069302"/>
                  <a:pt x="1131283" y="1235459"/>
                  <a:pt x="1222353" y="1253422"/>
                </a:cubicBezTo>
                <a:cubicBezTo>
                  <a:pt x="1407527" y="1290470"/>
                  <a:pt x="1940788" y="1384776"/>
                  <a:pt x="2087511" y="1406107"/>
                </a:cubicBezTo>
                <a:cubicBezTo>
                  <a:pt x="2200841" y="1421824"/>
                  <a:pt x="2313160" y="1434174"/>
                  <a:pt x="2425479" y="1435297"/>
                </a:cubicBezTo>
                <a:cubicBezTo>
                  <a:pt x="2553988" y="1436419"/>
                  <a:pt x="2681485" y="1430806"/>
                  <a:pt x="2809994" y="1426315"/>
                </a:cubicBezTo>
                <a:cubicBezTo>
                  <a:pt x="2858058" y="1424631"/>
                  <a:pt x="2905933" y="1421684"/>
                  <a:pt x="2953618" y="1417071"/>
                </a:cubicBezTo>
                <a:lnTo>
                  <a:pt x="3021543" y="1407897"/>
                </a:lnTo>
                <a:close/>
              </a:path>
            </a:pathLst>
          </a:custGeom>
          <a:solidFill>
            <a:schemeClr val="accent1">
              <a:alpha val="20000"/>
            </a:schemeClr>
          </a:solidFill>
          <a:ln w="32707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6030E26-A86A-417A-AA64-699AA8DD3D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4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19CF97E-0E6E-41E9-B75B-0371E744D1E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011680"/>
            <a:ext cx="10515600" cy="416052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0BAE770-8363-44CD-8A22-AB26C5C536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04E684-10F4-4CC3-A0B9-F03AA7BE37CF}" type="datetimeFigureOut">
              <a:rPr lang="en-US" smtClean="0"/>
              <a:t>2/19/21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6E618F2-3B8E-4449-91E7-F8AA496093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63428F0-E5C2-42A1-AB2F-1A19FFAD19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845F5A-061D-4825-9AE9-D7794091C6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38126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raphic 9" descr="Tag=AccentColor&#10;Flavor=Light&#10;Target=Fill">
            <a:extLst>
              <a:ext uri="{FF2B5EF4-FFF2-40B4-BE49-F238E27FC236}">
                <a16:creationId xmlns:a16="http://schemas.microsoft.com/office/drawing/2014/main" id="{DB2CE8D6-5B4E-4EBE-9ED5-A1DA7E2A5CDA}"/>
              </a:ext>
            </a:extLst>
          </p:cNvPr>
          <p:cNvSpPr/>
          <p:nvPr/>
        </p:nvSpPr>
        <p:spPr>
          <a:xfrm>
            <a:off x="7209816" y="0"/>
            <a:ext cx="4143984" cy="5747660"/>
          </a:xfrm>
          <a:custGeom>
            <a:avLst/>
            <a:gdLst>
              <a:gd name="connsiteX0" fmla="*/ 0 w 3843750"/>
              <a:gd name="connsiteY0" fmla="*/ 346 h 5956080"/>
              <a:gd name="connsiteX1" fmla="*/ 72373 w 3843750"/>
              <a:gd name="connsiteY1" fmla="*/ 2447534 h 5956080"/>
              <a:gd name="connsiteX2" fmla="*/ 145093 w 3843750"/>
              <a:gd name="connsiteY2" fmla="*/ 3878724 h 5956080"/>
              <a:gd name="connsiteX3" fmla="*/ 237897 w 3843750"/>
              <a:gd name="connsiteY3" fmla="*/ 4208041 h 5956080"/>
              <a:gd name="connsiteX4" fmla="*/ 281875 w 3843750"/>
              <a:gd name="connsiteY4" fmla="*/ 4677601 h 5956080"/>
              <a:gd name="connsiteX5" fmla="*/ 360135 w 3843750"/>
              <a:gd name="connsiteY5" fmla="*/ 5287407 h 5956080"/>
              <a:gd name="connsiteX6" fmla="*/ 414155 w 3843750"/>
              <a:gd name="connsiteY6" fmla="*/ 5817914 h 5956080"/>
              <a:gd name="connsiteX7" fmla="*/ 681487 w 3843750"/>
              <a:gd name="connsiteY7" fmla="*/ 5914873 h 5956080"/>
              <a:gd name="connsiteX8" fmla="*/ 892373 w 3843750"/>
              <a:gd name="connsiteY8" fmla="*/ 5605295 h 5956080"/>
              <a:gd name="connsiteX9" fmla="*/ 1027770 w 3843750"/>
              <a:gd name="connsiteY9" fmla="*/ 5804063 h 5956080"/>
              <a:gd name="connsiteX10" fmla="*/ 1200566 w 3843750"/>
              <a:gd name="connsiteY10" fmla="*/ 5527036 h 5956080"/>
              <a:gd name="connsiteX11" fmla="*/ 1348083 w 3843750"/>
              <a:gd name="connsiteY11" fmla="*/ 5363590 h 5956080"/>
              <a:gd name="connsiteX12" fmla="*/ 1425997 w 3843750"/>
              <a:gd name="connsiteY12" fmla="*/ 4800532 h 5956080"/>
              <a:gd name="connsiteX13" fmla="*/ 1517416 w 3843750"/>
              <a:gd name="connsiteY13" fmla="*/ 4640549 h 5956080"/>
              <a:gd name="connsiteX14" fmla="*/ 1569705 w 3843750"/>
              <a:gd name="connsiteY14" fmla="*/ 4803995 h 5956080"/>
              <a:gd name="connsiteX15" fmla="*/ 1530921 w 3843750"/>
              <a:gd name="connsiteY15" fmla="*/ 5433885 h 5956080"/>
              <a:gd name="connsiteX16" fmla="*/ 1614721 w 3843750"/>
              <a:gd name="connsiteY16" fmla="*/ 5319957 h 5956080"/>
              <a:gd name="connsiteX17" fmla="*/ 1800676 w 3843750"/>
              <a:gd name="connsiteY17" fmla="*/ 4608691 h 5956080"/>
              <a:gd name="connsiteX18" fmla="*/ 1918759 w 3843750"/>
              <a:gd name="connsiteY18" fmla="*/ 4486799 h 5956080"/>
              <a:gd name="connsiteX19" fmla="*/ 2009139 w 3843750"/>
              <a:gd name="connsiteY19" fmla="*/ 4715000 h 5956080"/>
              <a:gd name="connsiteX20" fmla="*/ 2135532 w 3843750"/>
              <a:gd name="connsiteY20" fmla="*/ 5321689 h 5956080"/>
              <a:gd name="connsiteX21" fmla="*/ 2209291 w 3843750"/>
              <a:gd name="connsiteY21" fmla="*/ 5028733 h 5956080"/>
              <a:gd name="connsiteX22" fmla="*/ 2501208 w 3843750"/>
              <a:gd name="connsiteY22" fmla="*/ 4457711 h 5956080"/>
              <a:gd name="connsiteX23" fmla="*/ 2695127 w 3843750"/>
              <a:gd name="connsiteY23" fmla="*/ 4973674 h 5956080"/>
              <a:gd name="connsiteX24" fmla="*/ 2825329 w 3843750"/>
              <a:gd name="connsiteY24" fmla="*/ 4563328 h 5956080"/>
              <a:gd name="connsiteX25" fmla="*/ 2904628 w 3843750"/>
              <a:gd name="connsiteY25" fmla="*/ 4466368 h 5956080"/>
              <a:gd name="connsiteX26" fmla="*/ 2922635 w 3843750"/>
              <a:gd name="connsiteY26" fmla="*/ 4519696 h 5956080"/>
              <a:gd name="connsiteX27" fmla="*/ 3089544 w 3843750"/>
              <a:gd name="connsiteY27" fmla="*/ 3606545 h 5956080"/>
              <a:gd name="connsiteX28" fmla="*/ 3150490 w 3843750"/>
              <a:gd name="connsiteY28" fmla="*/ 3989882 h 5956080"/>
              <a:gd name="connsiteX29" fmla="*/ 3755448 w 3843750"/>
              <a:gd name="connsiteY29" fmla="*/ 1538193 h 5956080"/>
              <a:gd name="connsiteX30" fmla="*/ 3850330 w 3843750"/>
              <a:gd name="connsiteY30" fmla="*/ 0 h 5956080"/>
              <a:gd name="connsiteX31" fmla="*/ 0 w 3843750"/>
              <a:gd name="connsiteY31" fmla="*/ 0 h 59560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3843750" h="5956080">
                <a:moveTo>
                  <a:pt x="0" y="346"/>
                </a:moveTo>
                <a:cubicBezTo>
                  <a:pt x="12120" y="1234155"/>
                  <a:pt x="72720" y="2447534"/>
                  <a:pt x="72373" y="2447534"/>
                </a:cubicBezTo>
                <a:cubicBezTo>
                  <a:pt x="72720" y="2449265"/>
                  <a:pt x="114274" y="3641520"/>
                  <a:pt x="145093" y="3878724"/>
                </a:cubicBezTo>
                <a:cubicBezTo>
                  <a:pt x="176258" y="4119392"/>
                  <a:pt x="210194" y="3969797"/>
                  <a:pt x="237897" y="4208041"/>
                </a:cubicBezTo>
                <a:cubicBezTo>
                  <a:pt x="250017" y="4367677"/>
                  <a:pt x="237204" y="4527661"/>
                  <a:pt x="281875" y="4677601"/>
                </a:cubicBezTo>
                <a:cubicBezTo>
                  <a:pt x="278758" y="4908226"/>
                  <a:pt x="338319" y="5059552"/>
                  <a:pt x="360135" y="5287407"/>
                </a:cubicBezTo>
                <a:cubicBezTo>
                  <a:pt x="370177" y="5468860"/>
                  <a:pt x="348015" y="5649274"/>
                  <a:pt x="414155" y="5817914"/>
                </a:cubicBezTo>
                <a:cubicBezTo>
                  <a:pt x="467137" y="5947770"/>
                  <a:pt x="534662" y="6049578"/>
                  <a:pt x="681487" y="5914873"/>
                </a:cubicBezTo>
                <a:cubicBezTo>
                  <a:pt x="680448" y="5747964"/>
                  <a:pt x="925963" y="5772897"/>
                  <a:pt x="892373" y="5605295"/>
                </a:cubicBezTo>
                <a:cubicBezTo>
                  <a:pt x="1003184" y="5641309"/>
                  <a:pt x="945009" y="5759046"/>
                  <a:pt x="1027770" y="5804063"/>
                </a:cubicBezTo>
                <a:cubicBezTo>
                  <a:pt x="1099105" y="5719915"/>
                  <a:pt x="1051664" y="5551968"/>
                  <a:pt x="1200566" y="5527036"/>
                </a:cubicBezTo>
                <a:cubicBezTo>
                  <a:pt x="1352931" y="5564088"/>
                  <a:pt x="1336655" y="5453970"/>
                  <a:pt x="1348083" y="5363590"/>
                </a:cubicBezTo>
                <a:cubicBezTo>
                  <a:pt x="1370938" y="5149586"/>
                  <a:pt x="1389291" y="5009687"/>
                  <a:pt x="1425997" y="4800532"/>
                </a:cubicBezTo>
                <a:cubicBezTo>
                  <a:pt x="1436385" y="4748243"/>
                  <a:pt x="1415608" y="4628775"/>
                  <a:pt x="1517416" y="4640549"/>
                </a:cubicBezTo>
                <a:cubicBezTo>
                  <a:pt x="1596022" y="4651976"/>
                  <a:pt x="1566242" y="4746512"/>
                  <a:pt x="1569705" y="4803995"/>
                </a:cubicBezTo>
                <a:cubicBezTo>
                  <a:pt x="1600177" y="5128809"/>
                  <a:pt x="1532998" y="5109763"/>
                  <a:pt x="1530921" y="5433885"/>
                </a:cubicBezTo>
                <a:cubicBezTo>
                  <a:pt x="1530574" y="5446697"/>
                  <a:pt x="1580786" y="5458125"/>
                  <a:pt x="1614721" y="5319957"/>
                </a:cubicBezTo>
                <a:cubicBezTo>
                  <a:pt x="1681208" y="5047432"/>
                  <a:pt x="1760507" y="4832736"/>
                  <a:pt x="1800676" y="4608691"/>
                </a:cubicBezTo>
                <a:cubicBezTo>
                  <a:pt x="1848463" y="4656824"/>
                  <a:pt x="1889671" y="4439704"/>
                  <a:pt x="1918759" y="4486799"/>
                </a:cubicBezTo>
                <a:cubicBezTo>
                  <a:pt x="1932264" y="4566098"/>
                  <a:pt x="1956503" y="4642626"/>
                  <a:pt x="2009139" y="4715000"/>
                </a:cubicBezTo>
                <a:cubicBezTo>
                  <a:pt x="2054502" y="4933851"/>
                  <a:pt x="2004983" y="5137812"/>
                  <a:pt x="2135532" y="5321689"/>
                </a:cubicBezTo>
                <a:cubicBezTo>
                  <a:pt x="2135532" y="5321689"/>
                  <a:pt x="2137610" y="5265245"/>
                  <a:pt x="2209291" y="5028733"/>
                </a:cubicBezTo>
                <a:cubicBezTo>
                  <a:pt x="2267120" y="4838277"/>
                  <a:pt x="2341225" y="4936622"/>
                  <a:pt x="2501208" y="4457711"/>
                </a:cubicBezTo>
                <a:cubicBezTo>
                  <a:pt x="2545186" y="4641934"/>
                  <a:pt x="2446495" y="4877753"/>
                  <a:pt x="2695127" y="4973674"/>
                </a:cubicBezTo>
                <a:cubicBezTo>
                  <a:pt x="2743260" y="4833775"/>
                  <a:pt x="2706208" y="4662365"/>
                  <a:pt x="2825329" y="4563328"/>
                </a:cubicBezTo>
                <a:cubicBezTo>
                  <a:pt x="2859958" y="4534586"/>
                  <a:pt x="2884890" y="4501689"/>
                  <a:pt x="2904628" y="4466368"/>
                </a:cubicBezTo>
                <a:cubicBezTo>
                  <a:pt x="2910515" y="4484375"/>
                  <a:pt x="2916749" y="4503074"/>
                  <a:pt x="2922635" y="4519696"/>
                </a:cubicBezTo>
                <a:cubicBezTo>
                  <a:pt x="2946529" y="4491647"/>
                  <a:pt x="3082618" y="3784882"/>
                  <a:pt x="3089544" y="3606545"/>
                </a:cubicBezTo>
                <a:cubicBezTo>
                  <a:pt x="3124172" y="3733285"/>
                  <a:pt x="3150490" y="3989882"/>
                  <a:pt x="3150490" y="3989882"/>
                </a:cubicBezTo>
                <a:cubicBezTo>
                  <a:pt x="3150490" y="3989882"/>
                  <a:pt x="3300085" y="3936900"/>
                  <a:pt x="3755448" y="1538193"/>
                </a:cubicBezTo>
                <a:cubicBezTo>
                  <a:pt x="3791461" y="1348775"/>
                  <a:pt x="3824704" y="697762"/>
                  <a:pt x="3850330" y="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1">
              <a:alpha val="20000"/>
            </a:schemeClr>
          </a:solidFill>
          <a:ln w="32707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4AD5705-B027-4C44-B38A-60296E29EB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078991"/>
            <a:ext cx="5266944" cy="3136392"/>
          </a:xfrm>
        </p:spPr>
        <p:txBody>
          <a:bodyPr anchor="b">
            <a:normAutofit/>
          </a:bodyPr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E8BBAC4-9088-44CF-BA2D-B8DD24FB527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279392"/>
            <a:ext cx="5266944" cy="1500187"/>
          </a:xfrm>
        </p:spPr>
        <p:txBody>
          <a:bodyPr/>
          <a:lstStyle>
            <a:lvl1pPr marL="0" indent="0">
              <a:buNone/>
              <a:defRPr sz="240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793FB3F-D2A6-4919-B57B-C08861D463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04E684-10F4-4CC3-A0B9-F03AA7BE37CF}" type="datetimeFigureOut">
              <a:rPr lang="en-US" smtClean="0"/>
              <a:t>2/19/21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89049E0-6BE5-43FA-A4D4-ACAFC871A7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DF8C28D-1479-4F15-B906-0AEBBCCA8C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845F5A-061D-4825-9AE9-D7794091C6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76485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: Shape 7" descr="Tag=AccentColor&#10;Flavor=Light&#10;Target=Fill">
            <a:extLst>
              <a:ext uri="{FF2B5EF4-FFF2-40B4-BE49-F238E27FC236}">
                <a16:creationId xmlns:a16="http://schemas.microsoft.com/office/drawing/2014/main" id="{FD51F360-8860-4FB5-A0A5-773473DD8B39}"/>
              </a:ext>
            </a:extLst>
          </p:cNvPr>
          <p:cNvSpPr/>
          <p:nvPr/>
        </p:nvSpPr>
        <p:spPr>
          <a:xfrm flipH="1">
            <a:off x="1" y="315111"/>
            <a:ext cx="3021543" cy="1435442"/>
          </a:xfrm>
          <a:custGeom>
            <a:avLst/>
            <a:gdLst>
              <a:gd name="connsiteX0" fmla="*/ 3021543 w 3021543"/>
              <a:gd name="connsiteY0" fmla="*/ 0 h 1435442"/>
              <a:gd name="connsiteX1" fmla="*/ 2963800 w 3021543"/>
              <a:gd name="connsiteY1" fmla="*/ 7242 h 1435442"/>
              <a:gd name="connsiteX2" fmla="*/ 2793803 w 3021543"/>
              <a:gd name="connsiteY2" fmla="*/ 24082 h 1435442"/>
              <a:gd name="connsiteX3" fmla="*/ 2414348 w 3021543"/>
              <a:gd name="connsiteY3" fmla="*/ 29696 h 1435442"/>
              <a:gd name="connsiteX4" fmla="*/ 2091558 w 3021543"/>
              <a:gd name="connsiteY4" fmla="*/ 27450 h 1435442"/>
              <a:gd name="connsiteX5" fmla="*/ 1645319 w 3021543"/>
              <a:gd name="connsiteY5" fmla="*/ 28573 h 1435442"/>
              <a:gd name="connsiteX6" fmla="*/ 1243602 w 3021543"/>
              <a:gd name="connsiteY6" fmla="*/ 60008 h 1435442"/>
              <a:gd name="connsiteX7" fmla="*/ 753851 w 3021543"/>
              <a:gd name="connsiteY7" fmla="*/ 57763 h 1435442"/>
              <a:gd name="connsiteX8" fmla="*/ 465465 w 3021543"/>
              <a:gd name="connsiteY8" fmla="*/ 116142 h 1435442"/>
              <a:gd name="connsiteX9" fmla="*/ 546416 w 3021543"/>
              <a:gd name="connsiteY9" fmla="*/ 136351 h 1435442"/>
              <a:gd name="connsiteX10" fmla="*/ 689091 w 3021543"/>
              <a:gd name="connsiteY10" fmla="*/ 180136 h 1435442"/>
              <a:gd name="connsiteX11" fmla="*/ 704269 w 3021543"/>
              <a:gd name="connsiteY11" fmla="*/ 208203 h 1435442"/>
              <a:gd name="connsiteX12" fmla="*/ 683020 w 3021543"/>
              <a:gd name="connsiteY12" fmla="*/ 221675 h 1435442"/>
              <a:gd name="connsiteX13" fmla="*/ 621295 w 3021543"/>
              <a:gd name="connsiteY13" fmla="*/ 247496 h 1435442"/>
              <a:gd name="connsiteX14" fmla="*/ 848968 w 3021543"/>
              <a:gd name="connsiteY14" fmla="*/ 285668 h 1435442"/>
              <a:gd name="connsiteX15" fmla="*/ 768018 w 3021543"/>
              <a:gd name="connsiteY15" fmla="*/ 309244 h 1435442"/>
              <a:gd name="connsiteX16" fmla="*/ 684032 w 3021543"/>
              <a:gd name="connsiteY16" fmla="*/ 326085 h 1435442"/>
              <a:gd name="connsiteX17" fmla="*/ 592962 w 3021543"/>
              <a:gd name="connsiteY17" fmla="*/ 338434 h 1435442"/>
              <a:gd name="connsiteX18" fmla="*/ 509988 w 3021543"/>
              <a:gd name="connsiteY18" fmla="*/ 363133 h 1435442"/>
              <a:gd name="connsiteX19" fmla="*/ 726531 w 3021543"/>
              <a:gd name="connsiteY19" fmla="*/ 373237 h 1435442"/>
              <a:gd name="connsiteX20" fmla="*/ 614212 w 3021543"/>
              <a:gd name="connsiteY20" fmla="*/ 395691 h 1435442"/>
              <a:gd name="connsiteX21" fmla="*/ 522131 w 3021543"/>
              <a:gd name="connsiteY21" fmla="*/ 424881 h 1435442"/>
              <a:gd name="connsiteX22" fmla="*/ 457370 w 3021543"/>
              <a:gd name="connsiteY22" fmla="*/ 438353 h 1435442"/>
              <a:gd name="connsiteX23" fmla="*/ 388562 w 3021543"/>
              <a:gd name="connsiteY23" fmla="*/ 441721 h 1435442"/>
              <a:gd name="connsiteX24" fmla="*/ 372372 w 3021543"/>
              <a:gd name="connsiteY24" fmla="*/ 463052 h 1435442"/>
              <a:gd name="connsiteX25" fmla="*/ 393622 w 3021543"/>
              <a:gd name="connsiteY25" fmla="*/ 485506 h 1435442"/>
              <a:gd name="connsiteX26" fmla="*/ 426002 w 3021543"/>
              <a:gd name="connsiteY26" fmla="*/ 487751 h 1435442"/>
              <a:gd name="connsiteX27" fmla="*/ 619271 w 3021543"/>
              <a:gd name="connsiteY27" fmla="*/ 493365 h 1435442"/>
              <a:gd name="connsiteX28" fmla="*/ 0 w 3021543"/>
              <a:gd name="connsiteY28" fmla="*/ 542762 h 1435442"/>
              <a:gd name="connsiteX29" fmla="*/ 83986 w 3021543"/>
              <a:gd name="connsiteY29" fmla="*/ 573075 h 1435442"/>
              <a:gd name="connsiteX30" fmla="*/ 112319 w 3021543"/>
              <a:gd name="connsiteY30" fmla="*/ 656154 h 1435442"/>
              <a:gd name="connsiteX31" fmla="*/ 215531 w 3021543"/>
              <a:gd name="connsiteY31" fmla="*/ 703306 h 1435442"/>
              <a:gd name="connsiteX32" fmla="*/ 282315 w 3021543"/>
              <a:gd name="connsiteY32" fmla="*/ 720147 h 1435442"/>
              <a:gd name="connsiteX33" fmla="*/ 435109 w 3021543"/>
              <a:gd name="connsiteY33" fmla="*/ 744846 h 1435442"/>
              <a:gd name="connsiteX34" fmla="*/ 457370 w 3021543"/>
              <a:gd name="connsiteY34" fmla="*/ 785263 h 1435442"/>
              <a:gd name="connsiteX35" fmla="*/ 476596 w 3021543"/>
              <a:gd name="connsiteY35" fmla="*/ 830170 h 1435442"/>
              <a:gd name="connsiteX36" fmla="*/ 517071 w 3021543"/>
              <a:gd name="connsiteY36" fmla="*/ 859360 h 1435442"/>
              <a:gd name="connsiteX37" fmla="*/ 202377 w 3021543"/>
              <a:gd name="connsiteY37" fmla="*/ 854869 h 1435442"/>
              <a:gd name="connsiteX38" fmla="*/ 557546 w 3021543"/>
              <a:gd name="connsiteY38" fmla="*/ 949175 h 1435442"/>
              <a:gd name="connsiteX39" fmla="*/ 526178 w 3021543"/>
              <a:gd name="connsiteY39" fmla="*/ 986223 h 1435442"/>
              <a:gd name="connsiteX40" fmla="*/ 720459 w 3021543"/>
              <a:gd name="connsiteY40" fmla="*/ 1036744 h 1435442"/>
              <a:gd name="connsiteX41" fmla="*/ 616236 w 3021543"/>
              <a:gd name="connsiteY41" fmla="*/ 1042357 h 1435442"/>
              <a:gd name="connsiteX42" fmla="*/ 1222353 w 3021543"/>
              <a:gd name="connsiteY42" fmla="*/ 1253422 h 1435442"/>
              <a:gd name="connsiteX43" fmla="*/ 2087511 w 3021543"/>
              <a:gd name="connsiteY43" fmla="*/ 1406107 h 1435442"/>
              <a:gd name="connsiteX44" fmla="*/ 2425479 w 3021543"/>
              <a:gd name="connsiteY44" fmla="*/ 1435297 h 1435442"/>
              <a:gd name="connsiteX45" fmla="*/ 2809994 w 3021543"/>
              <a:gd name="connsiteY45" fmla="*/ 1426315 h 1435442"/>
              <a:gd name="connsiteX46" fmla="*/ 2953618 w 3021543"/>
              <a:gd name="connsiteY46" fmla="*/ 1417071 h 1435442"/>
              <a:gd name="connsiteX47" fmla="*/ 3021543 w 3021543"/>
              <a:gd name="connsiteY47" fmla="*/ 1407897 h 14354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</a:cxnLst>
            <a:rect l="l" t="t" r="r" b="b"/>
            <a:pathLst>
              <a:path w="3021543" h="1435442">
                <a:moveTo>
                  <a:pt x="3021543" y="0"/>
                </a:moveTo>
                <a:lnTo>
                  <a:pt x="2963800" y="7242"/>
                </a:lnTo>
                <a:cubicBezTo>
                  <a:pt x="2907134" y="13978"/>
                  <a:pt x="2850469" y="22960"/>
                  <a:pt x="2793803" y="24082"/>
                </a:cubicBezTo>
                <a:cubicBezTo>
                  <a:pt x="2667318" y="27450"/>
                  <a:pt x="2539821" y="19592"/>
                  <a:pt x="2414348" y="29696"/>
                </a:cubicBezTo>
                <a:cubicBezTo>
                  <a:pt x="2307089" y="38677"/>
                  <a:pt x="2198818" y="28573"/>
                  <a:pt x="2091558" y="27450"/>
                </a:cubicBezTo>
                <a:cubicBezTo>
                  <a:pt x="1942812" y="26328"/>
                  <a:pt x="1793053" y="18469"/>
                  <a:pt x="1645319" y="28573"/>
                </a:cubicBezTo>
                <a:cubicBezTo>
                  <a:pt x="1510738" y="36432"/>
                  <a:pt x="1376158" y="38677"/>
                  <a:pt x="1243602" y="60008"/>
                </a:cubicBezTo>
                <a:cubicBezTo>
                  <a:pt x="1079677" y="71235"/>
                  <a:pt x="916765" y="64499"/>
                  <a:pt x="753851" y="57763"/>
                </a:cubicBezTo>
                <a:cubicBezTo>
                  <a:pt x="653675" y="53272"/>
                  <a:pt x="554511" y="38677"/>
                  <a:pt x="465465" y="116142"/>
                </a:cubicBezTo>
                <a:cubicBezTo>
                  <a:pt x="489751" y="134105"/>
                  <a:pt x="519095" y="130737"/>
                  <a:pt x="546416" y="136351"/>
                </a:cubicBezTo>
                <a:cubicBezTo>
                  <a:pt x="594986" y="147578"/>
                  <a:pt x="643557" y="158804"/>
                  <a:pt x="689091" y="180136"/>
                </a:cubicBezTo>
                <a:cubicBezTo>
                  <a:pt x="699210" y="184626"/>
                  <a:pt x="708317" y="193608"/>
                  <a:pt x="704269" y="208203"/>
                </a:cubicBezTo>
                <a:cubicBezTo>
                  <a:pt x="701234" y="219430"/>
                  <a:pt x="691115" y="219430"/>
                  <a:pt x="683020" y="221675"/>
                </a:cubicBezTo>
                <a:cubicBezTo>
                  <a:pt x="664806" y="228411"/>
                  <a:pt x="642545" y="223920"/>
                  <a:pt x="621295" y="247496"/>
                </a:cubicBezTo>
                <a:cubicBezTo>
                  <a:pt x="702245" y="259846"/>
                  <a:pt x="780160" y="236270"/>
                  <a:pt x="848968" y="285668"/>
                </a:cubicBezTo>
                <a:cubicBezTo>
                  <a:pt x="823671" y="310367"/>
                  <a:pt x="795339" y="304753"/>
                  <a:pt x="768018" y="309244"/>
                </a:cubicBezTo>
                <a:cubicBezTo>
                  <a:pt x="739685" y="313735"/>
                  <a:pt x="712365" y="321594"/>
                  <a:pt x="684032" y="326085"/>
                </a:cubicBezTo>
                <a:cubicBezTo>
                  <a:pt x="653675" y="331698"/>
                  <a:pt x="623319" y="332821"/>
                  <a:pt x="592962" y="338434"/>
                </a:cubicBezTo>
                <a:cubicBezTo>
                  <a:pt x="567666" y="342925"/>
                  <a:pt x="540345" y="335066"/>
                  <a:pt x="509988" y="363133"/>
                </a:cubicBezTo>
                <a:cubicBezTo>
                  <a:pt x="584867" y="383342"/>
                  <a:pt x="652663" y="353029"/>
                  <a:pt x="726531" y="373237"/>
                </a:cubicBezTo>
                <a:cubicBezTo>
                  <a:pt x="683020" y="391200"/>
                  <a:pt x="647604" y="385587"/>
                  <a:pt x="614212" y="395691"/>
                </a:cubicBezTo>
                <a:cubicBezTo>
                  <a:pt x="583855" y="405795"/>
                  <a:pt x="547428" y="394568"/>
                  <a:pt x="522131" y="424881"/>
                </a:cubicBezTo>
                <a:cubicBezTo>
                  <a:pt x="502905" y="448457"/>
                  <a:pt x="482668" y="451825"/>
                  <a:pt x="457370" y="438353"/>
                </a:cubicBezTo>
                <a:cubicBezTo>
                  <a:pt x="435109" y="426003"/>
                  <a:pt x="410824" y="429371"/>
                  <a:pt x="388562" y="441721"/>
                </a:cubicBezTo>
                <a:cubicBezTo>
                  <a:pt x="380468" y="446212"/>
                  <a:pt x="372372" y="451825"/>
                  <a:pt x="372372" y="463052"/>
                </a:cubicBezTo>
                <a:cubicBezTo>
                  <a:pt x="372372" y="478770"/>
                  <a:pt x="382491" y="483260"/>
                  <a:pt x="393622" y="485506"/>
                </a:cubicBezTo>
                <a:cubicBezTo>
                  <a:pt x="403741" y="487751"/>
                  <a:pt x="415883" y="489997"/>
                  <a:pt x="426002" y="487751"/>
                </a:cubicBezTo>
                <a:cubicBezTo>
                  <a:pt x="490762" y="475402"/>
                  <a:pt x="554511" y="495610"/>
                  <a:pt x="619271" y="493365"/>
                </a:cubicBezTo>
                <a:cubicBezTo>
                  <a:pt x="415883" y="541640"/>
                  <a:pt x="210471" y="525922"/>
                  <a:pt x="0" y="542762"/>
                </a:cubicBezTo>
                <a:cubicBezTo>
                  <a:pt x="27321" y="576443"/>
                  <a:pt x="62737" y="548376"/>
                  <a:pt x="83986" y="573075"/>
                </a:cubicBezTo>
                <a:cubicBezTo>
                  <a:pt x="63748" y="624719"/>
                  <a:pt x="71844" y="652785"/>
                  <a:pt x="112319" y="656154"/>
                </a:cubicBezTo>
                <a:cubicBezTo>
                  <a:pt x="151782" y="659522"/>
                  <a:pt x="194281" y="641559"/>
                  <a:pt x="215531" y="703306"/>
                </a:cubicBezTo>
                <a:cubicBezTo>
                  <a:pt x="221602" y="722392"/>
                  <a:pt x="259042" y="716779"/>
                  <a:pt x="282315" y="720147"/>
                </a:cubicBezTo>
                <a:cubicBezTo>
                  <a:pt x="332909" y="728005"/>
                  <a:pt x="386539" y="720147"/>
                  <a:pt x="435109" y="744846"/>
                </a:cubicBezTo>
                <a:cubicBezTo>
                  <a:pt x="454335" y="753827"/>
                  <a:pt x="467489" y="760563"/>
                  <a:pt x="457370" y="785263"/>
                </a:cubicBezTo>
                <a:cubicBezTo>
                  <a:pt x="447252" y="811084"/>
                  <a:pt x="460406" y="820066"/>
                  <a:pt x="476596" y="830170"/>
                </a:cubicBezTo>
                <a:cubicBezTo>
                  <a:pt x="488739" y="838028"/>
                  <a:pt x="506953" y="835783"/>
                  <a:pt x="517071" y="859360"/>
                </a:cubicBezTo>
                <a:cubicBezTo>
                  <a:pt x="410824" y="855992"/>
                  <a:pt x="307612" y="836906"/>
                  <a:pt x="202377" y="854869"/>
                </a:cubicBezTo>
                <a:cubicBezTo>
                  <a:pt x="317731" y="899776"/>
                  <a:pt x="444216" y="897531"/>
                  <a:pt x="557546" y="949175"/>
                </a:cubicBezTo>
                <a:cubicBezTo>
                  <a:pt x="553499" y="967137"/>
                  <a:pt x="527190" y="959278"/>
                  <a:pt x="526178" y="986223"/>
                </a:cubicBezTo>
                <a:cubicBezTo>
                  <a:pt x="585879" y="1014290"/>
                  <a:pt x="657723" y="995204"/>
                  <a:pt x="720459" y="1036744"/>
                </a:cubicBezTo>
                <a:cubicBezTo>
                  <a:pt x="684032" y="1055829"/>
                  <a:pt x="650640" y="1024394"/>
                  <a:pt x="616236" y="1042357"/>
                </a:cubicBezTo>
                <a:cubicBezTo>
                  <a:pt x="627367" y="1069302"/>
                  <a:pt x="1131283" y="1235459"/>
                  <a:pt x="1222353" y="1253422"/>
                </a:cubicBezTo>
                <a:cubicBezTo>
                  <a:pt x="1407527" y="1290470"/>
                  <a:pt x="1940788" y="1384776"/>
                  <a:pt x="2087511" y="1406107"/>
                </a:cubicBezTo>
                <a:cubicBezTo>
                  <a:pt x="2200841" y="1421824"/>
                  <a:pt x="2313160" y="1434174"/>
                  <a:pt x="2425479" y="1435297"/>
                </a:cubicBezTo>
                <a:cubicBezTo>
                  <a:pt x="2553988" y="1436419"/>
                  <a:pt x="2681485" y="1430806"/>
                  <a:pt x="2809994" y="1426315"/>
                </a:cubicBezTo>
                <a:cubicBezTo>
                  <a:pt x="2858058" y="1424631"/>
                  <a:pt x="2905933" y="1421684"/>
                  <a:pt x="2953618" y="1417071"/>
                </a:cubicBezTo>
                <a:lnTo>
                  <a:pt x="3021543" y="1407897"/>
                </a:lnTo>
                <a:close/>
              </a:path>
            </a:pathLst>
          </a:custGeom>
          <a:solidFill>
            <a:schemeClr val="accent1">
              <a:alpha val="20000"/>
            </a:schemeClr>
          </a:solidFill>
          <a:ln w="32707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2A77EC9-372A-4ECA-9088-780532AF05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4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7C882CE-1B27-414A-9B06-AA5D2DB683B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2011680"/>
            <a:ext cx="4937760" cy="416052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0397E60-5D92-4530-96D1-FC09AF3C274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419088" y="2011680"/>
            <a:ext cx="4937760" cy="416052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34240FE-0C6A-47E9-9B0A-7B3C608773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04E684-10F4-4CC3-A0B9-F03AA7BE37CF}" type="datetimeFigureOut">
              <a:rPr lang="en-US" smtClean="0"/>
              <a:t>2/19/21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671AE1B-BB18-4C7E-AA77-3A4D401A5F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6FA7B1D-FEDD-4E29-A352-29E5F498B3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845F5A-061D-4825-9AE9-D7794091C6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41915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: Shape 9" descr="Tag=AccentColor&#10;Flavor=Light&#10;Target=Fill">
            <a:extLst>
              <a:ext uri="{FF2B5EF4-FFF2-40B4-BE49-F238E27FC236}">
                <a16:creationId xmlns:a16="http://schemas.microsoft.com/office/drawing/2014/main" id="{527D753D-3426-457C-9082-B92894509EC0}"/>
              </a:ext>
            </a:extLst>
          </p:cNvPr>
          <p:cNvSpPr/>
          <p:nvPr/>
        </p:nvSpPr>
        <p:spPr>
          <a:xfrm flipH="1">
            <a:off x="1" y="315111"/>
            <a:ext cx="3021543" cy="1435442"/>
          </a:xfrm>
          <a:custGeom>
            <a:avLst/>
            <a:gdLst>
              <a:gd name="connsiteX0" fmla="*/ 3021543 w 3021543"/>
              <a:gd name="connsiteY0" fmla="*/ 0 h 1435442"/>
              <a:gd name="connsiteX1" fmla="*/ 2963800 w 3021543"/>
              <a:gd name="connsiteY1" fmla="*/ 7242 h 1435442"/>
              <a:gd name="connsiteX2" fmla="*/ 2793803 w 3021543"/>
              <a:gd name="connsiteY2" fmla="*/ 24082 h 1435442"/>
              <a:gd name="connsiteX3" fmla="*/ 2414348 w 3021543"/>
              <a:gd name="connsiteY3" fmla="*/ 29696 h 1435442"/>
              <a:gd name="connsiteX4" fmla="*/ 2091558 w 3021543"/>
              <a:gd name="connsiteY4" fmla="*/ 27450 h 1435442"/>
              <a:gd name="connsiteX5" fmla="*/ 1645319 w 3021543"/>
              <a:gd name="connsiteY5" fmla="*/ 28573 h 1435442"/>
              <a:gd name="connsiteX6" fmla="*/ 1243602 w 3021543"/>
              <a:gd name="connsiteY6" fmla="*/ 60008 h 1435442"/>
              <a:gd name="connsiteX7" fmla="*/ 753851 w 3021543"/>
              <a:gd name="connsiteY7" fmla="*/ 57763 h 1435442"/>
              <a:gd name="connsiteX8" fmla="*/ 465465 w 3021543"/>
              <a:gd name="connsiteY8" fmla="*/ 116142 h 1435442"/>
              <a:gd name="connsiteX9" fmla="*/ 546416 w 3021543"/>
              <a:gd name="connsiteY9" fmla="*/ 136351 h 1435442"/>
              <a:gd name="connsiteX10" fmla="*/ 689091 w 3021543"/>
              <a:gd name="connsiteY10" fmla="*/ 180136 h 1435442"/>
              <a:gd name="connsiteX11" fmla="*/ 704269 w 3021543"/>
              <a:gd name="connsiteY11" fmla="*/ 208203 h 1435442"/>
              <a:gd name="connsiteX12" fmla="*/ 683020 w 3021543"/>
              <a:gd name="connsiteY12" fmla="*/ 221675 h 1435442"/>
              <a:gd name="connsiteX13" fmla="*/ 621295 w 3021543"/>
              <a:gd name="connsiteY13" fmla="*/ 247496 h 1435442"/>
              <a:gd name="connsiteX14" fmla="*/ 848968 w 3021543"/>
              <a:gd name="connsiteY14" fmla="*/ 285668 h 1435442"/>
              <a:gd name="connsiteX15" fmla="*/ 768018 w 3021543"/>
              <a:gd name="connsiteY15" fmla="*/ 309244 h 1435442"/>
              <a:gd name="connsiteX16" fmla="*/ 684032 w 3021543"/>
              <a:gd name="connsiteY16" fmla="*/ 326085 h 1435442"/>
              <a:gd name="connsiteX17" fmla="*/ 592962 w 3021543"/>
              <a:gd name="connsiteY17" fmla="*/ 338434 h 1435442"/>
              <a:gd name="connsiteX18" fmla="*/ 509988 w 3021543"/>
              <a:gd name="connsiteY18" fmla="*/ 363133 h 1435442"/>
              <a:gd name="connsiteX19" fmla="*/ 726531 w 3021543"/>
              <a:gd name="connsiteY19" fmla="*/ 373237 h 1435442"/>
              <a:gd name="connsiteX20" fmla="*/ 614212 w 3021543"/>
              <a:gd name="connsiteY20" fmla="*/ 395691 h 1435442"/>
              <a:gd name="connsiteX21" fmla="*/ 522131 w 3021543"/>
              <a:gd name="connsiteY21" fmla="*/ 424881 h 1435442"/>
              <a:gd name="connsiteX22" fmla="*/ 457370 w 3021543"/>
              <a:gd name="connsiteY22" fmla="*/ 438353 h 1435442"/>
              <a:gd name="connsiteX23" fmla="*/ 388562 w 3021543"/>
              <a:gd name="connsiteY23" fmla="*/ 441721 h 1435442"/>
              <a:gd name="connsiteX24" fmla="*/ 372372 w 3021543"/>
              <a:gd name="connsiteY24" fmla="*/ 463052 h 1435442"/>
              <a:gd name="connsiteX25" fmla="*/ 393622 w 3021543"/>
              <a:gd name="connsiteY25" fmla="*/ 485506 h 1435442"/>
              <a:gd name="connsiteX26" fmla="*/ 426002 w 3021543"/>
              <a:gd name="connsiteY26" fmla="*/ 487751 h 1435442"/>
              <a:gd name="connsiteX27" fmla="*/ 619271 w 3021543"/>
              <a:gd name="connsiteY27" fmla="*/ 493365 h 1435442"/>
              <a:gd name="connsiteX28" fmla="*/ 0 w 3021543"/>
              <a:gd name="connsiteY28" fmla="*/ 542762 h 1435442"/>
              <a:gd name="connsiteX29" fmla="*/ 83986 w 3021543"/>
              <a:gd name="connsiteY29" fmla="*/ 573075 h 1435442"/>
              <a:gd name="connsiteX30" fmla="*/ 112319 w 3021543"/>
              <a:gd name="connsiteY30" fmla="*/ 656154 h 1435442"/>
              <a:gd name="connsiteX31" fmla="*/ 215531 w 3021543"/>
              <a:gd name="connsiteY31" fmla="*/ 703306 h 1435442"/>
              <a:gd name="connsiteX32" fmla="*/ 282315 w 3021543"/>
              <a:gd name="connsiteY32" fmla="*/ 720147 h 1435442"/>
              <a:gd name="connsiteX33" fmla="*/ 435109 w 3021543"/>
              <a:gd name="connsiteY33" fmla="*/ 744846 h 1435442"/>
              <a:gd name="connsiteX34" fmla="*/ 457370 w 3021543"/>
              <a:gd name="connsiteY34" fmla="*/ 785263 h 1435442"/>
              <a:gd name="connsiteX35" fmla="*/ 476596 w 3021543"/>
              <a:gd name="connsiteY35" fmla="*/ 830170 h 1435442"/>
              <a:gd name="connsiteX36" fmla="*/ 517071 w 3021543"/>
              <a:gd name="connsiteY36" fmla="*/ 859360 h 1435442"/>
              <a:gd name="connsiteX37" fmla="*/ 202377 w 3021543"/>
              <a:gd name="connsiteY37" fmla="*/ 854869 h 1435442"/>
              <a:gd name="connsiteX38" fmla="*/ 557546 w 3021543"/>
              <a:gd name="connsiteY38" fmla="*/ 949175 h 1435442"/>
              <a:gd name="connsiteX39" fmla="*/ 526178 w 3021543"/>
              <a:gd name="connsiteY39" fmla="*/ 986223 h 1435442"/>
              <a:gd name="connsiteX40" fmla="*/ 720459 w 3021543"/>
              <a:gd name="connsiteY40" fmla="*/ 1036744 h 1435442"/>
              <a:gd name="connsiteX41" fmla="*/ 616236 w 3021543"/>
              <a:gd name="connsiteY41" fmla="*/ 1042357 h 1435442"/>
              <a:gd name="connsiteX42" fmla="*/ 1222353 w 3021543"/>
              <a:gd name="connsiteY42" fmla="*/ 1253422 h 1435442"/>
              <a:gd name="connsiteX43" fmla="*/ 2087511 w 3021543"/>
              <a:gd name="connsiteY43" fmla="*/ 1406107 h 1435442"/>
              <a:gd name="connsiteX44" fmla="*/ 2425479 w 3021543"/>
              <a:gd name="connsiteY44" fmla="*/ 1435297 h 1435442"/>
              <a:gd name="connsiteX45" fmla="*/ 2809994 w 3021543"/>
              <a:gd name="connsiteY45" fmla="*/ 1426315 h 1435442"/>
              <a:gd name="connsiteX46" fmla="*/ 2953618 w 3021543"/>
              <a:gd name="connsiteY46" fmla="*/ 1417071 h 1435442"/>
              <a:gd name="connsiteX47" fmla="*/ 3021543 w 3021543"/>
              <a:gd name="connsiteY47" fmla="*/ 1407897 h 14354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</a:cxnLst>
            <a:rect l="l" t="t" r="r" b="b"/>
            <a:pathLst>
              <a:path w="3021543" h="1435442">
                <a:moveTo>
                  <a:pt x="3021543" y="0"/>
                </a:moveTo>
                <a:lnTo>
                  <a:pt x="2963800" y="7242"/>
                </a:lnTo>
                <a:cubicBezTo>
                  <a:pt x="2907134" y="13978"/>
                  <a:pt x="2850469" y="22960"/>
                  <a:pt x="2793803" y="24082"/>
                </a:cubicBezTo>
                <a:cubicBezTo>
                  <a:pt x="2667318" y="27450"/>
                  <a:pt x="2539821" y="19592"/>
                  <a:pt x="2414348" y="29696"/>
                </a:cubicBezTo>
                <a:cubicBezTo>
                  <a:pt x="2307089" y="38677"/>
                  <a:pt x="2198818" y="28573"/>
                  <a:pt x="2091558" y="27450"/>
                </a:cubicBezTo>
                <a:cubicBezTo>
                  <a:pt x="1942812" y="26328"/>
                  <a:pt x="1793053" y="18469"/>
                  <a:pt x="1645319" y="28573"/>
                </a:cubicBezTo>
                <a:cubicBezTo>
                  <a:pt x="1510738" y="36432"/>
                  <a:pt x="1376158" y="38677"/>
                  <a:pt x="1243602" y="60008"/>
                </a:cubicBezTo>
                <a:cubicBezTo>
                  <a:pt x="1079677" y="71235"/>
                  <a:pt x="916765" y="64499"/>
                  <a:pt x="753851" y="57763"/>
                </a:cubicBezTo>
                <a:cubicBezTo>
                  <a:pt x="653675" y="53272"/>
                  <a:pt x="554511" y="38677"/>
                  <a:pt x="465465" y="116142"/>
                </a:cubicBezTo>
                <a:cubicBezTo>
                  <a:pt x="489751" y="134105"/>
                  <a:pt x="519095" y="130737"/>
                  <a:pt x="546416" y="136351"/>
                </a:cubicBezTo>
                <a:cubicBezTo>
                  <a:pt x="594986" y="147578"/>
                  <a:pt x="643557" y="158804"/>
                  <a:pt x="689091" y="180136"/>
                </a:cubicBezTo>
                <a:cubicBezTo>
                  <a:pt x="699210" y="184626"/>
                  <a:pt x="708317" y="193608"/>
                  <a:pt x="704269" y="208203"/>
                </a:cubicBezTo>
                <a:cubicBezTo>
                  <a:pt x="701234" y="219430"/>
                  <a:pt x="691115" y="219430"/>
                  <a:pt x="683020" y="221675"/>
                </a:cubicBezTo>
                <a:cubicBezTo>
                  <a:pt x="664806" y="228411"/>
                  <a:pt x="642545" y="223920"/>
                  <a:pt x="621295" y="247496"/>
                </a:cubicBezTo>
                <a:cubicBezTo>
                  <a:pt x="702245" y="259846"/>
                  <a:pt x="780160" y="236270"/>
                  <a:pt x="848968" y="285668"/>
                </a:cubicBezTo>
                <a:cubicBezTo>
                  <a:pt x="823671" y="310367"/>
                  <a:pt x="795339" y="304753"/>
                  <a:pt x="768018" y="309244"/>
                </a:cubicBezTo>
                <a:cubicBezTo>
                  <a:pt x="739685" y="313735"/>
                  <a:pt x="712365" y="321594"/>
                  <a:pt x="684032" y="326085"/>
                </a:cubicBezTo>
                <a:cubicBezTo>
                  <a:pt x="653675" y="331698"/>
                  <a:pt x="623319" y="332821"/>
                  <a:pt x="592962" y="338434"/>
                </a:cubicBezTo>
                <a:cubicBezTo>
                  <a:pt x="567666" y="342925"/>
                  <a:pt x="540345" y="335066"/>
                  <a:pt x="509988" y="363133"/>
                </a:cubicBezTo>
                <a:cubicBezTo>
                  <a:pt x="584867" y="383342"/>
                  <a:pt x="652663" y="353029"/>
                  <a:pt x="726531" y="373237"/>
                </a:cubicBezTo>
                <a:cubicBezTo>
                  <a:pt x="683020" y="391200"/>
                  <a:pt x="647604" y="385587"/>
                  <a:pt x="614212" y="395691"/>
                </a:cubicBezTo>
                <a:cubicBezTo>
                  <a:pt x="583855" y="405795"/>
                  <a:pt x="547428" y="394568"/>
                  <a:pt x="522131" y="424881"/>
                </a:cubicBezTo>
                <a:cubicBezTo>
                  <a:pt x="502905" y="448457"/>
                  <a:pt x="482668" y="451825"/>
                  <a:pt x="457370" y="438353"/>
                </a:cubicBezTo>
                <a:cubicBezTo>
                  <a:pt x="435109" y="426003"/>
                  <a:pt x="410824" y="429371"/>
                  <a:pt x="388562" y="441721"/>
                </a:cubicBezTo>
                <a:cubicBezTo>
                  <a:pt x="380468" y="446212"/>
                  <a:pt x="372372" y="451825"/>
                  <a:pt x="372372" y="463052"/>
                </a:cubicBezTo>
                <a:cubicBezTo>
                  <a:pt x="372372" y="478770"/>
                  <a:pt x="382491" y="483260"/>
                  <a:pt x="393622" y="485506"/>
                </a:cubicBezTo>
                <a:cubicBezTo>
                  <a:pt x="403741" y="487751"/>
                  <a:pt x="415883" y="489997"/>
                  <a:pt x="426002" y="487751"/>
                </a:cubicBezTo>
                <a:cubicBezTo>
                  <a:pt x="490762" y="475402"/>
                  <a:pt x="554511" y="495610"/>
                  <a:pt x="619271" y="493365"/>
                </a:cubicBezTo>
                <a:cubicBezTo>
                  <a:pt x="415883" y="541640"/>
                  <a:pt x="210471" y="525922"/>
                  <a:pt x="0" y="542762"/>
                </a:cubicBezTo>
                <a:cubicBezTo>
                  <a:pt x="27321" y="576443"/>
                  <a:pt x="62737" y="548376"/>
                  <a:pt x="83986" y="573075"/>
                </a:cubicBezTo>
                <a:cubicBezTo>
                  <a:pt x="63748" y="624719"/>
                  <a:pt x="71844" y="652785"/>
                  <a:pt x="112319" y="656154"/>
                </a:cubicBezTo>
                <a:cubicBezTo>
                  <a:pt x="151782" y="659522"/>
                  <a:pt x="194281" y="641559"/>
                  <a:pt x="215531" y="703306"/>
                </a:cubicBezTo>
                <a:cubicBezTo>
                  <a:pt x="221602" y="722392"/>
                  <a:pt x="259042" y="716779"/>
                  <a:pt x="282315" y="720147"/>
                </a:cubicBezTo>
                <a:cubicBezTo>
                  <a:pt x="332909" y="728005"/>
                  <a:pt x="386539" y="720147"/>
                  <a:pt x="435109" y="744846"/>
                </a:cubicBezTo>
                <a:cubicBezTo>
                  <a:pt x="454335" y="753827"/>
                  <a:pt x="467489" y="760563"/>
                  <a:pt x="457370" y="785263"/>
                </a:cubicBezTo>
                <a:cubicBezTo>
                  <a:pt x="447252" y="811084"/>
                  <a:pt x="460406" y="820066"/>
                  <a:pt x="476596" y="830170"/>
                </a:cubicBezTo>
                <a:cubicBezTo>
                  <a:pt x="488739" y="838028"/>
                  <a:pt x="506953" y="835783"/>
                  <a:pt x="517071" y="859360"/>
                </a:cubicBezTo>
                <a:cubicBezTo>
                  <a:pt x="410824" y="855992"/>
                  <a:pt x="307612" y="836906"/>
                  <a:pt x="202377" y="854869"/>
                </a:cubicBezTo>
                <a:cubicBezTo>
                  <a:pt x="317731" y="899776"/>
                  <a:pt x="444216" y="897531"/>
                  <a:pt x="557546" y="949175"/>
                </a:cubicBezTo>
                <a:cubicBezTo>
                  <a:pt x="553499" y="967137"/>
                  <a:pt x="527190" y="959278"/>
                  <a:pt x="526178" y="986223"/>
                </a:cubicBezTo>
                <a:cubicBezTo>
                  <a:pt x="585879" y="1014290"/>
                  <a:pt x="657723" y="995204"/>
                  <a:pt x="720459" y="1036744"/>
                </a:cubicBezTo>
                <a:cubicBezTo>
                  <a:pt x="684032" y="1055829"/>
                  <a:pt x="650640" y="1024394"/>
                  <a:pt x="616236" y="1042357"/>
                </a:cubicBezTo>
                <a:cubicBezTo>
                  <a:pt x="627367" y="1069302"/>
                  <a:pt x="1131283" y="1235459"/>
                  <a:pt x="1222353" y="1253422"/>
                </a:cubicBezTo>
                <a:cubicBezTo>
                  <a:pt x="1407527" y="1290470"/>
                  <a:pt x="1940788" y="1384776"/>
                  <a:pt x="2087511" y="1406107"/>
                </a:cubicBezTo>
                <a:cubicBezTo>
                  <a:pt x="2200841" y="1421824"/>
                  <a:pt x="2313160" y="1434174"/>
                  <a:pt x="2425479" y="1435297"/>
                </a:cubicBezTo>
                <a:cubicBezTo>
                  <a:pt x="2553988" y="1436419"/>
                  <a:pt x="2681485" y="1430806"/>
                  <a:pt x="2809994" y="1426315"/>
                </a:cubicBezTo>
                <a:cubicBezTo>
                  <a:pt x="2858058" y="1424631"/>
                  <a:pt x="2905933" y="1421684"/>
                  <a:pt x="2953618" y="1417071"/>
                </a:cubicBezTo>
                <a:lnTo>
                  <a:pt x="3021543" y="1407897"/>
                </a:lnTo>
                <a:close/>
              </a:path>
            </a:pathLst>
          </a:custGeom>
          <a:solidFill>
            <a:schemeClr val="accent1">
              <a:alpha val="20000"/>
            </a:schemeClr>
          </a:solidFill>
          <a:ln w="32707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64D2B94-0682-4185-BCE3-89AF214A4F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>
            <a:normAutofit/>
          </a:bodyPr>
          <a:lstStyle>
            <a:lvl1pPr>
              <a:defRPr sz="4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D65C47E-B85E-4B3E-A669-DEEC7F5DF2F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2011680"/>
            <a:ext cx="4937760" cy="950976"/>
          </a:xfrm>
        </p:spPr>
        <p:txBody>
          <a:bodyPr anchor="b">
            <a:normAutofit/>
          </a:bodyPr>
          <a:lstStyle>
            <a:lvl1pPr marL="0" indent="0">
              <a:buNone/>
              <a:defRPr sz="2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324517F-FE8C-49AD-9A52-0F430105269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3127248"/>
            <a:ext cx="4937760" cy="306324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80C73EC-7117-4DC2-9075-14102F2E282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419088" y="2011680"/>
            <a:ext cx="4937760" cy="950976"/>
          </a:xfrm>
        </p:spPr>
        <p:txBody>
          <a:bodyPr anchor="b">
            <a:normAutofit/>
          </a:bodyPr>
          <a:lstStyle>
            <a:lvl1pPr marL="0" indent="0">
              <a:buNone/>
              <a:defRPr sz="2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DD9A323-865B-4177-8F98-9BA304E022E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419088" y="3127248"/>
            <a:ext cx="4937760" cy="306324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AA4E5D6-7075-4584-BD43-D966F0B58E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04E684-10F4-4CC3-A0B9-F03AA7BE37CF}" type="datetimeFigureOut">
              <a:rPr lang="en-US" smtClean="0"/>
              <a:t>2/19/21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C38B83D-8A05-4F3C-A409-1602C96307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AD250E7-8A73-449C-A140-A2A2582D7F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845F5A-061D-4825-9AE9-D7794091C6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27299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raphic 1" descr="Tag=AccentColor&#10;Flavor=Light&#10;Target=Fill">
            <a:extLst>
              <a:ext uri="{FF2B5EF4-FFF2-40B4-BE49-F238E27FC236}">
                <a16:creationId xmlns:a16="http://schemas.microsoft.com/office/drawing/2014/main" id="{AAFBE1F6-FC6D-4C3D-9AC3-97028E6F18C7}"/>
              </a:ext>
            </a:extLst>
          </p:cNvPr>
          <p:cNvSpPr/>
          <p:nvPr/>
        </p:nvSpPr>
        <p:spPr>
          <a:xfrm rot="10800000" flipV="1">
            <a:off x="1969639" y="181596"/>
            <a:ext cx="8252722" cy="6022258"/>
          </a:xfrm>
          <a:custGeom>
            <a:avLst/>
            <a:gdLst>
              <a:gd name="connsiteX0" fmla="*/ 5458905 w 6886274"/>
              <a:gd name="connsiteY0" fmla="*/ 754119 h 5025119"/>
              <a:gd name="connsiteX1" fmla="*/ 3455557 w 6886274"/>
              <a:gd name="connsiteY1" fmla="*/ 1027709 h 5025119"/>
              <a:gd name="connsiteX2" fmla="*/ 3338677 w 6886274"/>
              <a:gd name="connsiteY2" fmla="*/ 1021381 h 5025119"/>
              <a:gd name="connsiteX3" fmla="*/ 2518280 w 6886274"/>
              <a:gd name="connsiteY3" fmla="*/ 980435 h 5025119"/>
              <a:gd name="connsiteX4" fmla="*/ 1673687 w 6886274"/>
              <a:gd name="connsiteY4" fmla="*/ 739229 h 5025119"/>
              <a:gd name="connsiteX5" fmla="*/ 1183459 w 6886274"/>
              <a:gd name="connsiteY5" fmla="*/ 397149 h 5025119"/>
              <a:gd name="connsiteX6" fmla="*/ 977987 w 6886274"/>
              <a:gd name="connsiteY6" fmla="*/ 241184 h 5025119"/>
              <a:gd name="connsiteX7" fmla="*/ 788150 w 6886274"/>
              <a:gd name="connsiteY7" fmla="*/ 66980 h 5025119"/>
              <a:gd name="connsiteX8" fmla="*/ 721148 w 6886274"/>
              <a:gd name="connsiteY8" fmla="*/ 31990 h 5025119"/>
              <a:gd name="connsiteX9" fmla="*/ 701792 w 6886274"/>
              <a:gd name="connsiteY9" fmla="*/ 32362 h 5025119"/>
              <a:gd name="connsiteX10" fmla="*/ 686530 w 6886274"/>
              <a:gd name="connsiteY10" fmla="*/ 43157 h 5025119"/>
              <a:gd name="connsiteX11" fmla="*/ 693603 w 6886274"/>
              <a:gd name="connsiteY11" fmla="*/ 58046 h 5025119"/>
              <a:gd name="connsiteX12" fmla="*/ 705886 w 6886274"/>
              <a:gd name="connsiteY12" fmla="*/ 65491 h 5025119"/>
              <a:gd name="connsiteX13" fmla="*/ 762838 w 6886274"/>
              <a:gd name="connsiteY13" fmla="*/ 112764 h 5025119"/>
              <a:gd name="connsiteX14" fmla="*/ 764327 w 6886274"/>
              <a:gd name="connsiteY14" fmla="*/ 140309 h 5025119"/>
              <a:gd name="connsiteX15" fmla="*/ 775121 w 6886274"/>
              <a:gd name="connsiteY15" fmla="*/ 159666 h 5025119"/>
              <a:gd name="connsiteX16" fmla="*/ 823139 w 6886274"/>
              <a:gd name="connsiteY16" fmla="*/ 176416 h 5025119"/>
              <a:gd name="connsiteX17" fmla="*/ 707748 w 6886274"/>
              <a:gd name="connsiteY17" fmla="*/ 109414 h 5025119"/>
              <a:gd name="connsiteX18" fmla="*/ 681319 w 6886274"/>
              <a:gd name="connsiteY18" fmla="*/ 69958 h 5025119"/>
              <a:gd name="connsiteX19" fmla="*/ 640746 w 6886274"/>
              <a:gd name="connsiteY19" fmla="*/ 67352 h 5025119"/>
              <a:gd name="connsiteX20" fmla="*/ 614318 w 6886274"/>
              <a:gd name="connsiteY20" fmla="*/ 61396 h 5025119"/>
              <a:gd name="connsiteX21" fmla="*/ 560716 w 6886274"/>
              <a:gd name="connsiteY21" fmla="*/ 3701 h 5025119"/>
              <a:gd name="connsiteX22" fmla="*/ 540616 w 6886274"/>
              <a:gd name="connsiteY22" fmla="*/ 3701 h 5025119"/>
              <a:gd name="connsiteX23" fmla="*/ 543594 w 6886274"/>
              <a:gd name="connsiteY23" fmla="*/ 21940 h 5025119"/>
              <a:gd name="connsiteX24" fmla="*/ 558855 w 6886274"/>
              <a:gd name="connsiteY24" fmla="*/ 51346 h 5025119"/>
              <a:gd name="connsiteX25" fmla="*/ 557366 w 6886274"/>
              <a:gd name="connsiteY25" fmla="*/ 72563 h 5025119"/>
              <a:gd name="connsiteX26" fmla="*/ 570022 w 6886274"/>
              <a:gd name="connsiteY26" fmla="*/ 120209 h 5025119"/>
              <a:gd name="connsiteX27" fmla="*/ 599801 w 6886274"/>
              <a:gd name="connsiteY27" fmla="*/ 192794 h 5025119"/>
              <a:gd name="connsiteX28" fmla="*/ 614318 w 6886274"/>
              <a:gd name="connsiteY28" fmla="*/ 212150 h 5025119"/>
              <a:gd name="connsiteX29" fmla="*/ 623996 w 6886274"/>
              <a:gd name="connsiteY29" fmla="*/ 220711 h 5025119"/>
              <a:gd name="connsiteX30" fmla="*/ 821278 w 6886274"/>
              <a:gd name="connsiteY30" fmla="*/ 503235 h 5025119"/>
              <a:gd name="connsiteX31" fmla="*/ 1033822 w 6886274"/>
              <a:gd name="connsiteY31" fmla="*/ 694562 h 5025119"/>
              <a:gd name="connsiteX32" fmla="*/ 1039406 w 6886274"/>
              <a:gd name="connsiteY32" fmla="*/ 702378 h 5025119"/>
              <a:gd name="connsiteX33" fmla="*/ 944114 w 6886274"/>
              <a:gd name="connsiteY33" fmla="*/ 662550 h 5025119"/>
              <a:gd name="connsiteX34" fmla="*/ 733432 w 6886274"/>
              <a:gd name="connsiteY34" fmla="*/ 500629 h 5025119"/>
              <a:gd name="connsiteX35" fmla="*/ 606501 w 6886274"/>
              <a:gd name="connsiteY35" fmla="*/ 399755 h 5025119"/>
              <a:gd name="connsiteX36" fmla="*/ 588634 w 6886274"/>
              <a:gd name="connsiteY36" fmla="*/ 381143 h 5025119"/>
              <a:gd name="connsiteX37" fmla="*/ 575978 w 6886274"/>
              <a:gd name="connsiteY37" fmla="*/ 375560 h 5025119"/>
              <a:gd name="connsiteX38" fmla="*/ 567044 w 6886274"/>
              <a:gd name="connsiteY38" fmla="*/ 388588 h 5025119"/>
              <a:gd name="connsiteX39" fmla="*/ 578956 w 6886274"/>
              <a:gd name="connsiteY39" fmla="*/ 437722 h 5025119"/>
              <a:gd name="connsiteX40" fmla="*/ 675736 w 6886274"/>
              <a:gd name="connsiteY40" fmla="*/ 535619 h 5025119"/>
              <a:gd name="connsiteX41" fmla="*/ 811600 w 6886274"/>
              <a:gd name="connsiteY41" fmla="*/ 652872 h 5025119"/>
              <a:gd name="connsiteX42" fmla="*/ 818300 w 6886274"/>
              <a:gd name="connsiteY42" fmla="*/ 666272 h 5025119"/>
              <a:gd name="connsiteX43" fmla="*/ 741621 w 6886274"/>
              <a:gd name="connsiteY43" fmla="*/ 608576 h 5025119"/>
              <a:gd name="connsiteX44" fmla="*/ 666430 w 6886274"/>
              <a:gd name="connsiteY44" fmla="*/ 553114 h 5025119"/>
              <a:gd name="connsiteX45" fmla="*/ 645585 w 6886274"/>
              <a:gd name="connsiteY45" fmla="*/ 547903 h 5025119"/>
              <a:gd name="connsiteX46" fmla="*/ 640002 w 6886274"/>
              <a:gd name="connsiteY46" fmla="*/ 570236 h 5025119"/>
              <a:gd name="connsiteX47" fmla="*/ 675736 w 6886274"/>
              <a:gd name="connsiteY47" fmla="*/ 628677 h 5025119"/>
              <a:gd name="connsiteX48" fmla="*/ 855896 w 6886274"/>
              <a:gd name="connsiteY48" fmla="*/ 786875 h 5025119"/>
              <a:gd name="connsiteX49" fmla="*/ 946348 w 6886274"/>
              <a:gd name="connsiteY49" fmla="*/ 877699 h 5025119"/>
              <a:gd name="connsiteX50" fmla="*/ 950442 w 6886274"/>
              <a:gd name="connsiteY50" fmla="*/ 899661 h 5025119"/>
              <a:gd name="connsiteX51" fmla="*/ 991760 w 6886274"/>
              <a:gd name="connsiteY51" fmla="*/ 937629 h 5025119"/>
              <a:gd name="connsiteX52" fmla="*/ 1018188 w 6886274"/>
              <a:gd name="connsiteY52" fmla="*/ 945445 h 5025119"/>
              <a:gd name="connsiteX53" fmla="*/ 1315601 w 6886274"/>
              <a:gd name="connsiteY53" fmla="*/ 1196329 h 5025119"/>
              <a:gd name="connsiteX54" fmla="*/ 1454443 w 6886274"/>
              <a:gd name="connsiteY54" fmla="*/ 1279709 h 5025119"/>
              <a:gd name="connsiteX55" fmla="*/ 1454443 w 6886274"/>
              <a:gd name="connsiteY55" fmla="*/ 1285665 h 5025119"/>
              <a:gd name="connsiteX56" fmla="*/ 1453327 w 6886274"/>
              <a:gd name="connsiteY56" fmla="*/ 1291993 h 5025119"/>
              <a:gd name="connsiteX57" fmla="*/ 1256416 w 6886274"/>
              <a:gd name="connsiteY57" fmla="*/ 1166923 h 5025119"/>
              <a:gd name="connsiteX58" fmla="*/ 745715 w 6886274"/>
              <a:gd name="connsiteY58" fmla="*/ 798786 h 5025119"/>
              <a:gd name="connsiteX59" fmla="*/ 592356 w 6886274"/>
              <a:gd name="connsiteY59" fmla="*/ 656966 h 5025119"/>
              <a:gd name="connsiteX60" fmla="*/ 485526 w 6886274"/>
              <a:gd name="connsiteY60" fmla="*/ 567259 h 5025119"/>
              <a:gd name="connsiteX61" fmla="*/ 430063 w 6886274"/>
              <a:gd name="connsiteY61" fmla="*/ 550136 h 5025119"/>
              <a:gd name="connsiteX62" fmla="*/ 408846 w 6886274"/>
              <a:gd name="connsiteY62" fmla="*/ 563164 h 5025119"/>
              <a:gd name="connsiteX63" fmla="*/ 421130 w 6886274"/>
              <a:gd name="connsiteY63" fmla="*/ 581403 h 5025119"/>
              <a:gd name="connsiteX64" fmla="*/ 426713 w 6886274"/>
              <a:gd name="connsiteY64" fmla="*/ 584009 h 5025119"/>
              <a:gd name="connsiteX65" fmla="*/ 487015 w 6886274"/>
              <a:gd name="connsiteY65" fmla="*/ 635005 h 5025119"/>
              <a:gd name="connsiteX66" fmla="*/ 487015 w 6886274"/>
              <a:gd name="connsiteY66" fmla="*/ 655105 h 5025119"/>
              <a:gd name="connsiteX67" fmla="*/ 497437 w 6886274"/>
              <a:gd name="connsiteY67" fmla="*/ 678183 h 5025119"/>
              <a:gd name="connsiteX68" fmla="*/ 539871 w 6886274"/>
              <a:gd name="connsiteY68" fmla="*/ 691584 h 5025119"/>
              <a:gd name="connsiteX69" fmla="*/ 485898 w 6886274"/>
              <a:gd name="connsiteY69" fmla="*/ 681906 h 5025119"/>
              <a:gd name="connsiteX70" fmla="*/ 410335 w 6886274"/>
              <a:gd name="connsiteY70" fmla="*/ 600387 h 5025119"/>
              <a:gd name="connsiteX71" fmla="*/ 397307 w 6886274"/>
              <a:gd name="connsiteY71" fmla="*/ 582892 h 5025119"/>
              <a:gd name="connsiteX72" fmla="*/ 363062 w 6886274"/>
              <a:gd name="connsiteY72" fmla="*/ 584009 h 5025119"/>
              <a:gd name="connsiteX73" fmla="*/ 334772 w 6886274"/>
              <a:gd name="connsiteY73" fmla="*/ 578426 h 5025119"/>
              <a:gd name="connsiteX74" fmla="*/ 281915 w 6886274"/>
              <a:gd name="connsiteY74" fmla="*/ 522219 h 5025119"/>
              <a:gd name="connsiteX75" fmla="*/ 263304 w 6886274"/>
              <a:gd name="connsiteY75" fmla="*/ 521846 h 5025119"/>
              <a:gd name="connsiteX76" fmla="*/ 263676 w 6886274"/>
              <a:gd name="connsiteY76" fmla="*/ 538225 h 5025119"/>
              <a:gd name="connsiteX77" fmla="*/ 275215 w 6886274"/>
              <a:gd name="connsiteY77" fmla="*/ 563164 h 5025119"/>
              <a:gd name="connsiteX78" fmla="*/ 271121 w 6886274"/>
              <a:gd name="connsiteY78" fmla="*/ 604854 h 5025119"/>
              <a:gd name="connsiteX79" fmla="*/ 274471 w 6886274"/>
              <a:gd name="connsiteY79" fmla="*/ 627560 h 5025119"/>
              <a:gd name="connsiteX80" fmla="*/ 319138 w 6886274"/>
              <a:gd name="connsiteY80" fmla="*/ 718012 h 5025119"/>
              <a:gd name="connsiteX81" fmla="*/ 326583 w 6886274"/>
              <a:gd name="connsiteY81" fmla="*/ 729551 h 5025119"/>
              <a:gd name="connsiteX82" fmla="*/ 349289 w 6886274"/>
              <a:gd name="connsiteY82" fmla="*/ 748163 h 5025119"/>
              <a:gd name="connsiteX83" fmla="*/ 528332 w 6886274"/>
              <a:gd name="connsiteY83" fmla="*/ 1007608 h 5025119"/>
              <a:gd name="connsiteX84" fmla="*/ 766932 w 6886274"/>
              <a:gd name="connsiteY84" fmla="*/ 1222758 h 5025119"/>
              <a:gd name="connsiteX85" fmla="*/ 681319 w 6886274"/>
              <a:gd name="connsiteY85" fmla="*/ 1190746 h 5025119"/>
              <a:gd name="connsiteX86" fmla="*/ 469520 w 6886274"/>
              <a:gd name="connsiteY86" fmla="*/ 1032920 h 5025119"/>
              <a:gd name="connsiteX87" fmla="*/ 325466 w 6886274"/>
              <a:gd name="connsiteY87" fmla="*/ 917900 h 5025119"/>
              <a:gd name="connsiteX88" fmla="*/ 312066 w 6886274"/>
              <a:gd name="connsiteY88" fmla="*/ 903383 h 5025119"/>
              <a:gd name="connsiteX89" fmla="*/ 296805 w 6886274"/>
              <a:gd name="connsiteY89" fmla="*/ 895566 h 5025119"/>
              <a:gd name="connsiteX90" fmla="*/ 288243 w 6886274"/>
              <a:gd name="connsiteY90" fmla="*/ 910828 h 5025119"/>
              <a:gd name="connsiteX91" fmla="*/ 309460 w 6886274"/>
              <a:gd name="connsiteY91" fmla="*/ 971129 h 5025119"/>
              <a:gd name="connsiteX92" fmla="*/ 407729 w 6886274"/>
              <a:gd name="connsiteY92" fmla="*/ 1062698 h 5025119"/>
              <a:gd name="connsiteX93" fmla="*/ 544338 w 6886274"/>
              <a:gd name="connsiteY93" fmla="*/ 1189257 h 5025119"/>
              <a:gd name="connsiteX94" fmla="*/ 454630 w 6886274"/>
              <a:gd name="connsiteY94" fmla="*/ 1120766 h 5025119"/>
              <a:gd name="connsiteX95" fmla="*/ 385396 w 6886274"/>
              <a:gd name="connsiteY95" fmla="*/ 1070515 h 5025119"/>
              <a:gd name="connsiteX96" fmla="*/ 366040 w 6886274"/>
              <a:gd name="connsiteY96" fmla="*/ 1067537 h 5025119"/>
              <a:gd name="connsiteX97" fmla="*/ 361573 w 6886274"/>
              <a:gd name="connsiteY97" fmla="*/ 1086149 h 5025119"/>
              <a:gd name="connsiteX98" fmla="*/ 402146 w 6886274"/>
              <a:gd name="connsiteY98" fmla="*/ 1152778 h 5025119"/>
              <a:gd name="connsiteX99" fmla="*/ 475475 w 6886274"/>
              <a:gd name="connsiteY99" fmla="*/ 1218663 h 5025119"/>
              <a:gd name="connsiteX100" fmla="*/ 393957 w 6886274"/>
              <a:gd name="connsiteY100" fmla="*/ 1201913 h 5025119"/>
              <a:gd name="connsiteX101" fmla="*/ 460586 w 6886274"/>
              <a:gd name="connsiteY101" fmla="*/ 1260353 h 5025119"/>
              <a:gd name="connsiteX102" fmla="*/ 561089 w 6886274"/>
              <a:gd name="connsiteY102" fmla="*/ 1291993 h 5025119"/>
              <a:gd name="connsiteX103" fmla="*/ 602034 w 6886274"/>
              <a:gd name="connsiteY103" fmla="*/ 1328843 h 5025119"/>
              <a:gd name="connsiteX104" fmla="*/ 641863 w 6886274"/>
              <a:gd name="connsiteY104" fmla="*/ 1368672 h 5025119"/>
              <a:gd name="connsiteX105" fmla="*/ 651541 w 6886274"/>
              <a:gd name="connsiteY105" fmla="*/ 1404406 h 5025119"/>
              <a:gd name="connsiteX106" fmla="*/ 688392 w 6886274"/>
              <a:gd name="connsiteY106" fmla="*/ 1457263 h 5025119"/>
              <a:gd name="connsiteX107" fmla="*/ 692486 w 6886274"/>
              <a:gd name="connsiteY107" fmla="*/ 1458008 h 5025119"/>
              <a:gd name="connsiteX108" fmla="*/ 719287 w 6886274"/>
              <a:gd name="connsiteY108" fmla="*/ 1485181 h 5025119"/>
              <a:gd name="connsiteX109" fmla="*/ 745343 w 6886274"/>
              <a:gd name="connsiteY109" fmla="*/ 1512353 h 5025119"/>
              <a:gd name="connsiteX110" fmla="*/ 750926 w 6886274"/>
              <a:gd name="connsiteY110" fmla="*/ 1516448 h 5025119"/>
              <a:gd name="connsiteX111" fmla="*/ 890141 w 6886274"/>
              <a:gd name="connsiteY111" fmla="*/ 1685813 h 5025119"/>
              <a:gd name="connsiteX112" fmla="*/ 899074 w 6886274"/>
              <a:gd name="connsiteY112" fmla="*/ 1693630 h 5025119"/>
              <a:gd name="connsiteX113" fmla="*/ 605012 w 6886274"/>
              <a:gd name="connsiteY113" fmla="*/ 1669435 h 5025119"/>
              <a:gd name="connsiteX114" fmla="*/ 229431 w 6886274"/>
              <a:gd name="connsiteY114" fmla="*/ 1545110 h 5025119"/>
              <a:gd name="connsiteX115" fmla="*/ 251765 w 6886274"/>
              <a:gd name="connsiteY115" fmla="*/ 1614717 h 5025119"/>
              <a:gd name="connsiteX116" fmla="*/ 237992 w 6886274"/>
              <a:gd name="connsiteY116" fmla="*/ 1675391 h 5025119"/>
              <a:gd name="connsiteX117" fmla="*/ 232781 w 6886274"/>
              <a:gd name="connsiteY117" fmla="*/ 1807160 h 5025119"/>
              <a:gd name="connsiteX118" fmla="*/ 236131 w 6886274"/>
              <a:gd name="connsiteY118" fmla="*/ 1828750 h 5025119"/>
              <a:gd name="connsiteX119" fmla="*/ 152007 w 6886274"/>
              <a:gd name="connsiteY119" fmla="*/ 1842150 h 5025119"/>
              <a:gd name="connsiteX120" fmla="*/ 653030 w 6886274"/>
              <a:gd name="connsiteY120" fmla="*/ 2213265 h 5025119"/>
              <a:gd name="connsiteX121" fmla="*/ 318394 w 6886274"/>
              <a:gd name="connsiteY121" fmla="*/ 2143285 h 5025119"/>
              <a:gd name="connsiteX122" fmla="*/ 272982 w 6886274"/>
              <a:gd name="connsiteY122" fmla="*/ 2258305 h 5025119"/>
              <a:gd name="connsiteX123" fmla="*/ 430435 w 6886274"/>
              <a:gd name="connsiteY123" fmla="*/ 2360668 h 5025119"/>
              <a:gd name="connsiteX124" fmla="*/ 488876 w 6886274"/>
              <a:gd name="connsiteY124" fmla="*/ 2563162 h 5025119"/>
              <a:gd name="connsiteX125" fmla="*/ 460586 w 6886274"/>
              <a:gd name="connsiteY125" fmla="*/ 2748533 h 5025119"/>
              <a:gd name="connsiteX126" fmla="*/ 393212 w 6886274"/>
              <a:gd name="connsiteY126" fmla="*/ 2807345 h 5025119"/>
              <a:gd name="connsiteX127" fmla="*/ 295688 w 6886274"/>
              <a:gd name="connsiteY127" fmla="*/ 2913059 h 5025119"/>
              <a:gd name="connsiteX128" fmla="*/ 235386 w 6886274"/>
              <a:gd name="connsiteY128" fmla="*/ 2978572 h 5025119"/>
              <a:gd name="connsiteX129" fmla="*/ 25448 w 6886274"/>
              <a:gd name="connsiteY129" fmla="*/ 2952888 h 5025119"/>
              <a:gd name="connsiteX130" fmla="*/ 305738 w 6886274"/>
              <a:gd name="connsiteY130" fmla="*/ 3119275 h 5025119"/>
              <a:gd name="connsiteX131" fmla="*/ 79049 w 6886274"/>
              <a:gd name="connsiteY131" fmla="*/ 3098430 h 5025119"/>
              <a:gd name="connsiteX132" fmla="*/ 4975 w 6886274"/>
              <a:gd name="connsiteY132" fmla="*/ 3109969 h 5025119"/>
              <a:gd name="connsiteX133" fmla="*/ 47037 w 6886274"/>
              <a:gd name="connsiteY133" fmla="*/ 3163943 h 5025119"/>
              <a:gd name="connsiteX134" fmla="*/ 213425 w 6886274"/>
              <a:gd name="connsiteY134" fmla="*/ 3255139 h 5025119"/>
              <a:gd name="connsiteX135" fmla="*/ 556622 w 6886274"/>
              <a:gd name="connsiteY135" fmla="*/ 3502301 h 5025119"/>
              <a:gd name="connsiteX136" fmla="*/ 224592 w 6886274"/>
              <a:gd name="connsiteY136" fmla="*/ 3388771 h 5025119"/>
              <a:gd name="connsiteX137" fmla="*/ 574861 w 6886274"/>
              <a:gd name="connsiteY137" fmla="*/ 3643004 h 5025119"/>
              <a:gd name="connsiteX138" fmla="*/ 652657 w 6886274"/>
              <a:gd name="connsiteY138" fmla="*/ 3727501 h 5025119"/>
              <a:gd name="connsiteX139" fmla="*/ 810111 w 6886274"/>
              <a:gd name="connsiteY139" fmla="*/ 3937067 h 5025119"/>
              <a:gd name="connsiteX140" fmla="*/ 802294 w 6886274"/>
              <a:gd name="connsiteY140" fmla="*/ 3960890 h 5025119"/>
              <a:gd name="connsiteX141" fmla="*/ 620646 w 6886274"/>
              <a:gd name="connsiteY141" fmla="*/ 3927017 h 5025119"/>
              <a:gd name="connsiteX142" fmla="*/ 856268 w 6886274"/>
              <a:gd name="connsiteY142" fmla="*/ 4103082 h 5025119"/>
              <a:gd name="connsiteX143" fmla="*/ 1099707 w 6886274"/>
              <a:gd name="connsiteY143" fmla="*/ 4238574 h 5025119"/>
              <a:gd name="connsiteX144" fmla="*/ 926992 w 6886274"/>
              <a:gd name="connsiteY144" fmla="*/ 4218102 h 5025119"/>
              <a:gd name="connsiteX145" fmla="*/ 689508 w 6886274"/>
              <a:gd name="connsiteY145" fmla="*/ 4140677 h 5025119"/>
              <a:gd name="connsiteX146" fmla="*/ 606873 w 6886274"/>
              <a:gd name="connsiteY146" fmla="*/ 4169711 h 5025119"/>
              <a:gd name="connsiteX147" fmla="*/ 831701 w 6886274"/>
              <a:gd name="connsiteY147" fmla="*/ 4297759 h 5025119"/>
              <a:gd name="connsiteX148" fmla="*/ 960493 w 6886274"/>
              <a:gd name="connsiteY148" fmla="*/ 4356944 h 5025119"/>
              <a:gd name="connsiteX149" fmla="*/ 1012233 w 6886274"/>
              <a:gd name="connsiteY149" fmla="*/ 4402356 h 5025119"/>
              <a:gd name="connsiteX150" fmla="*/ 1159636 w 6886274"/>
              <a:gd name="connsiteY150" fmla="*/ 4564276 h 5025119"/>
              <a:gd name="connsiteX151" fmla="*/ 1592169 w 6886274"/>
              <a:gd name="connsiteY151" fmla="*/ 4741458 h 5025119"/>
              <a:gd name="connsiteX152" fmla="*/ 3110499 w 6886274"/>
              <a:gd name="connsiteY152" fmla="*/ 5032171 h 5025119"/>
              <a:gd name="connsiteX153" fmla="*/ 6033630 w 6886274"/>
              <a:gd name="connsiteY153" fmla="*/ 4091915 h 5025119"/>
              <a:gd name="connsiteX154" fmla="*/ 6180661 w 6886274"/>
              <a:gd name="connsiteY154" fmla="*/ 3957912 h 5025119"/>
              <a:gd name="connsiteX155" fmla="*/ 6305359 w 6886274"/>
              <a:gd name="connsiteY155" fmla="*/ 3837309 h 5025119"/>
              <a:gd name="connsiteX156" fmla="*/ 6240218 w 6886274"/>
              <a:gd name="connsiteY156" fmla="*/ 3796364 h 5025119"/>
              <a:gd name="connsiteX157" fmla="*/ 6328437 w 6886274"/>
              <a:gd name="connsiteY157" fmla="*/ 3681344 h 5025119"/>
              <a:gd name="connsiteX158" fmla="*/ 6608355 w 6886274"/>
              <a:gd name="connsiteY158" fmla="*/ 3326236 h 5025119"/>
              <a:gd name="connsiteX159" fmla="*/ 6731191 w 6886274"/>
              <a:gd name="connsiteY159" fmla="*/ 3248067 h 5025119"/>
              <a:gd name="connsiteX160" fmla="*/ 6880456 w 6886274"/>
              <a:gd name="connsiteY160" fmla="*/ 3051529 h 5025119"/>
              <a:gd name="connsiteX161" fmla="*/ 6901673 w 6886274"/>
              <a:gd name="connsiteY161" fmla="*/ 2763795 h 5025119"/>
              <a:gd name="connsiteX162" fmla="*/ 6871150 w 6886274"/>
              <a:gd name="connsiteY162" fmla="*/ 2948421 h 5025119"/>
              <a:gd name="connsiteX163" fmla="*/ 6848444 w 6886274"/>
              <a:gd name="connsiteY163" fmla="*/ 2890353 h 5025119"/>
              <a:gd name="connsiteX164" fmla="*/ 6878223 w 6886274"/>
              <a:gd name="connsiteY164" fmla="*/ 2873230 h 5025119"/>
              <a:gd name="connsiteX165" fmla="*/ 6762459 w 6886274"/>
              <a:gd name="connsiteY165" fmla="*/ 2568745 h 5025119"/>
              <a:gd name="connsiteX166" fmla="*/ 6673123 w 6886274"/>
              <a:gd name="connsiteY166" fmla="*/ 2451493 h 5025119"/>
              <a:gd name="connsiteX167" fmla="*/ 6662700 w 6886274"/>
              <a:gd name="connsiteY167" fmla="*/ 2346896 h 5025119"/>
              <a:gd name="connsiteX168" fmla="*/ 6487752 w 6886274"/>
              <a:gd name="connsiteY168" fmla="*/ 2285105 h 5025119"/>
              <a:gd name="connsiteX169" fmla="*/ 6652278 w 6886274"/>
              <a:gd name="connsiteY169" fmla="*/ 2063628 h 5025119"/>
              <a:gd name="connsiteX170" fmla="*/ 6668656 w 6886274"/>
              <a:gd name="connsiteY170" fmla="*/ 2017843 h 5025119"/>
              <a:gd name="connsiteX171" fmla="*/ 6570015 w 6886274"/>
              <a:gd name="connsiteY171" fmla="*/ 1854062 h 5025119"/>
              <a:gd name="connsiteX172" fmla="*/ 6554009 w 6886274"/>
              <a:gd name="connsiteY172" fmla="*/ 1827633 h 5025119"/>
              <a:gd name="connsiteX173" fmla="*/ 6517531 w 6886274"/>
              <a:gd name="connsiteY173" fmla="*/ 1775149 h 5025119"/>
              <a:gd name="connsiteX174" fmla="*/ 6412934 w 6886274"/>
              <a:gd name="connsiteY174" fmla="*/ 1762493 h 5025119"/>
              <a:gd name="connsiteX175" fmla="*/ 6467279 w 6886274"/>
              <a:gd name="connsiteY175" fmla="*/ 1725642 h 5025119"/>
              <a:gd name="connsiteX176" fmla="*/ 6572621 w 6886274"/>
              <a:gd name="connsiteY176" fmla="*/ 1600200 h 5025119"/>
              <a:gd name="connsiteX177" fmla="*/ 6502641 w 6886274"/>
              <a:gd name="connsiteY177" fmla="*/ 1480341 h 5025119"/>
              <a:gd name="connsiteX178" fmla="*/ 6481796 w 6886274"/>
              <a:gd name="connsiteY178" fmla="*/ 1461358 h 5025119"/>
              <a:gd name="connsiteX179" fmla="*/ 6509713 w 6886274"/>
              <a:gd name="connsiteY179" fmla="*/ 1436418 h 5025119"/>
              <a:gd name="connsiteX180" fmla="*/ 6567037 w 6886274"/>
              <a:gd name="connsiteY180" fmla="*/ 1348199 h 5025119"/>
              <a:gd name="connsiteX181" fmla="*/ 6596816 w 6886274"/>
              <a:gd name="connsiteY181" fmla="*/ 1286781 h 5025119"/>
              <a:gd name="connsiteX182" fmla="*/ 6632178 w 6886274"/>
              <a:gd name="connsiteY182" fmla="*/ 1261842 h 5025119"/>
              <a:gd name="connsiteX183" fmla="*/ 6639994 w 6886274"/>
              <a:gd name="connsiteY183" fmla="*/ 1240625 h 5025119"/>
              <a:gd name="connsiteX184" fmla="*/ 6622127 w 6886274"/>
              <a:gd name="connsiteY184" fmla="*/ 1136400 h 5025119"/>
              <a:gd name="connsiteX185" fmla="*/ 6612077 w 6886274"/>
              <a:gd name="connsiteY185" fmla="*/ 1109599 h 5025119"/>
              <a:gd name="connsiteX186" fmla="*/ 6531675 w 6886274"/>
              <a:gd name="connsiteY186" fmla="*/ 1009469 h 5025119"/>
              <a:gd name="connsiteX187" fmla="*/ 6456113 w 6886274"/>
              <a:gd name="connsiteY187" fmla="*/ 845315 h 5025119"/>
              <a:gd name="connsiteX188" fmla="*/ 6440851 w 6886274"/>
              <a:gd name="connsiteY188" fmla="*/ 739229 h 5025119"/>
              <a:gd name="connsiteX189" fmla="*/ 6434523 w 6886274"/>
              <a:gd name="connsiteY189" fmla="*/ 715034 h 5025119"/>
              <a:gd name="connsiteX190" fmla="*/ 6432290 w 6886274"/>
              <a:gd name="connsiteY190" fmla="*/ 617510 h 5025119"/>
              <a:gd name="connsiteX191" fmla="*/ 6416284 w 6886274"/>
              <a:gd name="connsiteY191" fmla="*/ 595176 h 5025119"/>
              <a:gd name="connsiteX192" fmla="*/ 6267763 w 6886274"/>
              <a:gd name="connsiteY192" fmla="*/ 591826 h 5025119"/>
              <a:gd name="connsiteX193" fmla="*/ 6236496 w 6886274"/>
              <a:gd name="connsiteY193" fmla="*/ 521102 h 5025119"/>
              <a:gd name="connsiteX194" fmla="*/ 6257341 w 6886274"/>
              <a:gd name="connsiteY194" fmla="*/ 487229 h 5025119"/>
              <a:gd name="connsiteX195" fmla="*/ 6248780 w 6886274"/>
              <a:gd name="connsiteY195" fmla="*/ 465267 h 5025119"/>
              <a:gd name="connsiteX196" fmla="*/ 6226818 w 6886274"/>
              <a:gd name="connsiteY196" fmla="*/ 473456 h 5025119"/>
              <a:gd name="connsiteX197" fmla="*/ 6115149 w 6886274"/>
              <a:gd name="connsiteY197" fmla="*/ 551625 h 5025119"/>
              <a:gd name="connsiteX198" fmla="*/ 5951739 w 6886274"/>
              <a:gd name="connsiteY198" fmla="*/ 659944 h 5025119"/>
              <a:gd name="connsiteX199" fmla="*/ 5917122 w 6886274"/>
              <a:gd name="connsiteY199" fmla="*/ 644310 h 5025119"/>
              <a:gd name="connsiteX200" fmla="*/ 5890694 w 6886274"/>
              <a:gd name="connsiteY200" fmla="*/ 630538 h 5025119"/>
              <a:gd name="connsiteX201" fmla="*/ 5837464 w 6886274"/>
              <a:gd name="connsiteY201" fmla="*/ 646916 h 5025119"/>
              <a:gd name="connsiteX202" fmla="*/ 5809175 w 6886274"/>
              <a:gd name="connsiteY202" fmla="*/ 683395 h 5025119"/>
              <a:gd name="connsiteX203" fmla="*/ 5815503 w 6886274"/>
              <a:gd name="connsiteY203" fmla="*/ 698656 h 5025119"/>
              <a:gd name="connsiteX204" fmla="*/ 5746268 w 6886274"/>
              <a:gd name="connsiteY204" fmla="*/ 667389 h 5025119"/>
              <a:gd name="connsiteX205" fmla="*/ 5458905 w 6886274"/>
              <a:gd name="connsiteY205" fmla="*/ 754119 h 5025119"/>
              <a:gd name="connsiteX206" fmla="*/ 885302 w 6886274"/>
              <a:gd name="connsiteY206" fmla="*/ 1333310 h 5025119"/>
              <a:gd name="connsiteX207" fmla="*/ 862596 w 6886274"/>
              <a:gd name="connsiteY207" fmla="*/ 1314326 h 5025119"/>
              <a:gd name="connsiteX208" fmla="*/ 866318 w 6886274"/>
              <a:gd name="connsiteY208" fmla="*/ 1309860 h 5025119"/>
              <a:gd name="connsiteX209" fmla="*/ 912103 w 6886274"/>
              <a:gd name="connsiteY209" fmla="*/ 1341127 h 5025119"/>
              <a:gd name="connsiteX210" fmla="*/ 885302 w 6886274"/>
              <a:gd name="connsiteY210" fmla="*/ 1333310 h 5025119"/>
              <a:gd name="connsiteX211" fmla="*/ 1140280 w 6886274"/>
              <a:gd name="connsiteY211" fmla="*/ 787619 h 5025119"/>
              <a:gd name="connsiteX212" fmla="*/ 1414987 w 6886274"/>
              <a:gd name="connsiteY212" fmla="*/ 975596 h 5025119"/>
              <a:gd name="connsiteX213" fmla="*/ 1410892 w 6886274"/>
              <a:gd name="connsiteY213" fmla="*/ 980063 h 5025119"/>
              <a:gd name="connsiteX214" fmla="*/ 1140280 w 6886274"/>
              <a:gd name="connsiteY214" fmla="*/ 787619 h 50251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</a:cxnLst>
            <a:rect l="l" t="t" r="r" b="b"/>
            <a:pathLst>
              <a:path w="6886274" h="5025119">
                <a:moveTo>
                  <a:pt x="5458905" y="754119"/>
                </a:moveTo>
                <a:cubicBezTo>
                  <a:pt x="5417216" y="775336"/>
                  <a:pt x="4594585" y="1111088"/>
                  <a:pt x="3455557" y="1027709"/>
                </a:cubicBezTo>
                <a:cubicBezTo>
                  <a:pt x="3415356" y="1024731"/>
                  <a:pt x="3377389" y="1022869"/>
                  <a:pt x="3338677" y="1021381"/>
                </a:cubicBezTo>
                <a:cubicBezTo>
                  <a:pt x="2996224" y="1006119"/>
                  <a:pt x="2660100" y="998674"/>
                  <a:pt x="2518280" y="980435"/>
                </a:cubicBezTo>
                <a:cubicBezTo>
                  <a:pt x="2407355" y="965918"/>
                  <a:pt x="1840075" y="843082"/>
                  <a:pt x="1673687" y="739229"/>
                </a:cubicBezTo>
                <a:cubicBezTo>
                  <a:pt x="1503578" y="632771"/>
                  <a:pt x="1343146" y="515146"/>
                  <a:pt x="1183459" y="397149"/>
                </a:cubicBezTo>
                <a:cubicBezTo>
                  <a:pt x="1114224" y="346153"/>
                  <a:pt x="1040522" y="299624"/>
                  <a:pt x="977987" y="241184"/>
                </a:cubicBezTo>
                <a:cubicBezTo>
                  <a:pt x="915453" y="182372"/>
                  <a:pt x="855896" y="121326"/>
                  <a:pt x="788150" y="66980"/>
                </a:cubicBezTo>
                <a:cubicBezTo>
                  <a:pt x="768794" y="51346"/>
                  <a:pt x="749438" y="34596"/>
                  <a:pt x="721148" y="31990"/>
                </a:cubicBezTo>
                <a:cubicBezTo>
                  <a:pt x="714820" y="31246"/>
                  <a:pt x="708120" y="31618"/>
                  <a:pt x="701792" y="32362"/>
                </a:cubicBezTo>
                <a:cubicBezTo>
                  <a:pt x="694720" y="33107"/>
                  <a:pt x="689136" y="36829"/>
                  <a:pt x="686530" y="43157"/>
                </a:cubicBezTo>
                <a:cubicBezTo>
                  <a:pt x="683925" y="50230"/>
                  <a:pt x="688392" y="54324"/>
                  <a:pt x="693603" y="58046"/>
                </a:cubicBezTo>
                <a:cubicBezTo>
                  <a:pt x="697325" y="60652"/>
                  <a:pt x="701047" y="64747"/>
                  <a:pt x="705886" y="65491"/>
                </a:cubicBezTo>
                <a:cubicBezTo>
                  <a:pt x="736782" y="69958"/>
                  <a:pt x="748321" y="92664"/>
                  <a:pt x="762838" y="112764"/>
                </a:cubicBezTo>
                <a:cubicBezTo>
                  <a:pt x="769166" y="121326"/>
                  <a:pt x="775866" y="128026"/>
                  <a:pt x="764327" y="140309"/>
                </a:cubicBezTo>
                <a:cubicBezTo>
                  <a:pt x="754277" y="151104"/>
                  <a:pt x="764699" y="156688"/>
                  <a:pt x="775121" y="159666"/>
                </a:cubicBezTo>
                <a:cubicBezTo>
                  <a:pt x="789638" y="163760"/>
                  <a:pt x="806761" y="163016"/>
                  <a:pt x="823139" y="176416"/>
                </a:cubicBezTo>
                <a:cubicBezTo>
                  <a:pt x="761721" y="177533"/>
                  <a:pt x="735665" y="142171"/>
                  <a:pt x="707748" y="109414"/>
                </a:cubicBezTo>
                <a:cubicBezTo>
                  <a:pt x="697325" y="97503"/>
                  <a:pt x="690253" y="83358"/>
                  <a:pt x="681319" y="69958"/>
                </a:cubicBezTo>
                <a:cubicBezTo>
                  <a:pt x="670152" y="53580"/>
                  <a:pt x="657124" y="52835"/>
                  <a:pt x="640746" y="67352"/>
                </a:cubicBezTo>
                <a:cubicBezTo>
                  <a:pt x="626229" y="80380"/>
                  <a:pt x="619157" y="79264"/>
                  <a:pt x="614318" y="61396"/>
                </a:cubicBezTo>
                <a:cubicBezTo>
                  <a:pt x="606873" y="33479"/>
                  <a:pt x="589750" y="13751"/>
                  <a:pt x="560716" y="3701"/>
                </a:cubicBezTo>
                <a:cubicBezTo>
                  <a:pt x="554388" y="1467"/>
                  <a:pt x="546572" y="-3372"/>
                  <a:pt x="540616" y="3701"/>
                </a:cubicBezTo>
                <a:cubicBezTo>
                  <a:pt x="535405" y="9656"/>
                  <a:pt x="539871" y="16729"/>
                  <a:pt x="543594" y="21940"/>
                </a:cubicBezTo>
                <a:cubicBezTo>
                  <a:pt x="550294" y="31246"/>
                  <a:pt x="556250" y="40179"/>
                  <a:pt x="558855" y="51346"/>
                </a:cubicBezTo>
                <a:cubicBezTo>
                  <a:pt x="560716" y="58791"/>
                  <a:pt x="562578" y="66980"/>
                  <a:pt x="557366" y="72563"/>
                </a:cubicBezTo>
                <a:cubicBezTo>
                  <a:pt x="535777" y="96386"/>
                  <a:pt x="551411" y="107553"/>
                  <a:pt x="570022" y="120209"/>
                </a:cubicBezTo>
                <a:cubicBezTo>
                  <a:pt x="595706" y="137332"/>
                  <a:pt x="605756" y="162643"/>
                  <a:pt x="599801" y="192794"/>
                </a:cubicBezTo>
                <a:cubicBezTo>
                  <a:pt x="597567" y="205078"/>
                  <a:pt x="599056" y="212522"/>
                  <a:pt x="614318" y="212150"/>
                </a:cubicBezTo>
                <a:cubicBezTo>
                  <a:pt x="620273" y="212150"/>
                  <a:pt x="621762" y="216245"/>
                  <a:pt x="623996" y="220711"/>
                </a:cubicBezTo>
                <a:cubicBezTo>
                  <a:pt x="671641" y="326053"/>
                  <a:pt x="740504" y="418366"/>
                  <a:pt x="821278" y="503235"/>
                </a:cubicBezTo>
                <a:cubicBezTo>
                  <a:pt x="886791" y="572098"/>
                  <a:pt x="959004" y="634260"/>
                  <a:pt x="1033822" y="694562"/>
                </a:cubicBezTo>
                <a:cubicBezTo>
                  <a:pt x="1036055" y="696423"/>
                  <a:pt x="1038289" y="698656"/>
                  <a:pt x="1039406" y="702378"/>
                </a:cubicBezTo>
                <a:cubicBezTo>
                  <a:pt x="1004044" y="694934"/>
                  <a:pt x="973521" y="679672"/>
                  <a:pt x="944114" y="662550"/>
                </a:cubicBezTo>
                <a:cubicBezTo>
                  <a:pt x="865946" y="617138"/>
                  <a:pt x="800061" y="558325"/>
                  <a:pt x="733432" y="500629"/>
                </a:cubicBezTo>
                <a:cubicBezTo>
                  <a:pt x="692858" y="465267"/>
                  <a:pt x="651169" y="431022"/>
                  <a:pt x="606501" y="399755"/>
                </a:cubicBezTo>
                <a:cubicBezTo>
                  <a:pt x="599056" y="394543"/>
                  <a:pt x="593845" y="387843"/>
                  <a:pt x="588634" y="381143"/>
                </a:cubicBezTo>
                <a:cubicBezTo>
                  <a:pt x="585656" y="377421"/>
                  <a:pt x="581934" y="374071"/>
                  <a:pt x="575978" y="375560"/>
                </a:cubicBezTo>
                <a:cubicBezTo>
                  <a:pt x="568533" y="377421"/>
                  <a:pt x="567789" y="383004"/>
                  <a:pt x="567044" y="388588"/>
                </a:cubicBezTo>
                <a:cubicBezTo>
                  <a:pt x="564811" y="406455"/>
                  <a:pt x="569650" y="422461"/>
                  <a:pt x="578956" y="437722"/>
                </a:cubicBezTo>
                <a:cubicBezTo>
                  <a:pt x="603151" y="476806"/>
                  <a:pt x="638885" y="506957"/>
                  <a:pt x="675736" y="535619"/>
                </a:cubicBezTo>
                <a:cubicBezTo>
                  <a:pt x="723381" y="572470"/>
                  <a:pt x="769538" y="610810"/>
                  <a:pt x="811600" y="652872"/>
                </a:cubicBezTo>
                <a:cubicBezTo>
                  <a:pt x="814578" y="655850"/>
                  <a:pt x="820161" y="657711"/>
                  <a:pt x="818300" y="666272"/>
                </a:cubicBezTo>
                <a:cubicBezTo>
                  <a:pt x="791872" y="646544"/>
                  <a:pt x="766932" y="627188"/>
                  <a:pt x="741621" y="608576"/>
                </a:cubicBezTo>
                <a:cubicBezTo>
                  <a:pt x="716681" y="589965"/>
                  <a:pt x="691369" y="571353"/>
                  <a:pt x="666430" y="553114"/>
                </a:cubicBezTo>
                <a:cubicBezTo>
                  <a:pt x="660474" y="548647"/>
                  <a:pt x="654146" y="542319"/>
                  <a:pt x="645585" y="547903"/>
                </a:cubicBezTo>
                <a:cubicBezTo>
                  <a:pt x="636652" y="553486"/>
                  <a:pt x="637768" y="562792"/>
                  <a:pt x="640002" y="570236"/>
                </a:cubicBezTo>
                <a:cubicBezTo>
                  <a:pt x="647074" y="592198"/>
                  <a:pt x="659358" y="611554"/>
                  <a:pt x="675736" y="628677"/>
                </a:cubicBezTo>
                <a:cubicBezTo>
                  <a:pt x="731570" y="685256"/>
                  <a:pt x="795966" y="734018"/>
                  <a:pt x="855896" y="786875"/>
                </a:cubicBezTo>
                <a:cubicBezTo>
                  <a:pt x="888280" y="815537"/>
                  <a:pt x="918058" y="846060"/>
                  <a:pt x="946348" y="877699"/>
                </a:cubicBezTo>
                <a:cubicBezTo>
                  <a:pt x="952676" y="884772"/>
                  <a:pt x="952303" y="891472"/>
                  <a:pt x="950442" y="899661"/>
                </a:cubicBezTo>
                <a:cubicBezTo>
                  <a:pt x="942998" y="932790"/>
                  <a:pt x="954537" y="943957"/>
                  <a:pt x="991760" y="937629"/>
                </a:cubicBezTo>
                <a:cubicBezTo>
                  <a:pt x="1003299" y="935767"/>
                  <a:pt x="1011116" y="937629"/>
                  <a:pt x="1018188" y="945445"/>
                </a:cubicBezTo>
                <a:cubicBezTo>
                  <a:pt x="1103802" y="1042225"/>
                  <a:pt x="1205048" y="1123744"/>
                  <a:pt x="1315601" y="1196329"/>
                </a:cubicBezTo>
                <a:cubicBezTo>
                  <a:pt x="1360641" y="1225735"/>
                  <a:pt x="1407170" y="1253653"/>
                  <a:pt x="1454443" y="1279709"/>
                </a:cubicBezTo>
                <a:cubicBezTo>
                  <a:pt x="1454443" y="1281570"/>
                  <a:pt x="1454443" y="1283804"/>
                  <a:pt x="1454443" y="1285665"/>
                </a:cubicBezTo>
                <a:cubicBezTo>
                  <a:pt x="1454071" y="1288270"/>
                  <a:pt x="1453699" y="1289759"/>
                  <a:pt x="1453327" y="1291993"/>
                </a:cubicBezTo>
                <a:cubicBezTo>
                  <a:pt x="1386697" y="1251792"/>
                  <a:pt x="1320812" y="1210474"/>
                  <a:pt x="1256416" y="1166923"/>
                </a:cubicBezTo>
                <a:cubicBezTo>
                  <a:pt x="1081840" y="1048926"/>
                  <a:pt x="915080" y="922367"/>
                  <a:pt x="745715" y="798786"/>
                </a:cubicBezTo>
                <a:cubicBezTo>
                  <a:pt x="688764" y="757096"/>
                  <a:pt x="643724" y="703867"/>
                  <a:pt x="592356" y="656966"/>
                </a:cubicBezTo>
                <a:cubicBezTo>
                  <a:pt x="558111" y="625699"/>
                  <a:pt x="525354" y="592943"/>
                  <a:pt x="485526" y="567259"/>
                </a:cubicBezTo>
                <a:cubicBezTo>
                  <a:pt x="469148" y="556836"/>
                  <a:pt x="452025" y="547530"/>
                  <a:pt x="430063" y="550136"/>
                </a:cubicBezTo>
                <a:cubicBezTo>
                  <a:pt x="421502" y="551253"/>
                  <a:pt x="411824" y="553486"/>
                  <a:pt x="408846" y="563164"/>
                </a:cubicBezTo>
                <a:cubicBezTo>
                  <a:pt x="406240" y="572842"/>
                  <a:pt x="414057" y="577309"/>
                  <a:pt x="421130" y="581403"/>
                </a:cubicBezTo>
                <a:cubicBezTo>
                  <a:pt x="422991" y="582520"/>
                  <a:pt x="424852" y="584009"/>
                  <a:pt x="426713" y="584009"/>
                </a:cubicBezTo>
                <a:cubicBezTo>
                  <a:pt x="462075" y="586242"/>
                  <a:pt x="470264" y="614532"/>
                  <a:pt x="487015" y="635005"/>
                </a:cubicBezTo>
                <a:cubicBezTo>
                  <a:pt x="492226" y="641333"/>
                  <a:pt x="492598" y="647661"/>
                  <a:pt x="487015" y="655105"/>
                </a:cubicBezTo>
                <a:cubicBezTo>
                  <a:pt x="476964" y="668505"/>
                  <a:pt x="484037" y="674461"/>
                  <a:pt x="497437" y="678183"/>
                </a:cubicBezTo>
                <a:cubicBezTo>
                  <a:pt x="510837" y="681906"/>
                  <a:pt x="525354" y="683022"/>
                  <a:pt x="539871" y="691584"/>
                </a:cubicBezTo>
                <a:cubicBezTo>
                  <a:pt x="516793" y="698656"/>
                  <a:pt x="500787" y="691212"/>
                  <a:pt x="485898" y="681906"/>
                </a:cubicBezTo>
                <a:cubicBezTo>
                  <a:pt x="452397" y="661433"/>
                  <a:pt x="430808" y="631282"/>
                  <a:pt x="410335" y="600387"/>
                </a:cubicBezTo>
                <a:cubicBezTo>
                  <a:pt x="406240" y="594431"/>
                  <a:pt x="402890" y="587731"/>
                  <a:pt x="397307" y="582892"/>
                </a:cubicBezTo>
                <a:cubicBezTo>
                  <a:pt x="386884" y="573214"/>
                  <a:pt x="375717" y="572098"/>
                  <a:pt x="363062" y="584009"/>
                </a:cubicBezTo>
                <a:cubicBezTo>
                  <a:pt x="346311" y="599643"/>
                  <a:pt x="340356" y="598526"/>
                  <a:pt x="334772" y="578426"/>
                </a:cubicBezTo>
                <a:cubicBezTo>
                  <a:pt x="327327" y="551253"/>
                  <a:pt x="310577" y="532269"/>
                  <a:pt x="281915" y="522219"/>
                </a:cubicBezTo>
                <a:cubicBezTo>
                  <a:pt x="275960" y="519985"/>
                  <a:pt x="269632" y="517007"/>
                  <a:pt x="263304" y="521846"/>
                </a:cubicBezTo>
                <a:cubicBezTo>
                  <a:pt x="256604" y="527430"/>
                  <a:pt x="261070" y="533013"/>
                  <a:pt x="263676" y="538225"/>
                </a:cubicBezTo>
                <a:cubicBezTo>
                  <a:pt x="267398" y="546414"/>
                  <a:pt x="271865" y="554603"/>
                  <a:pt x="275215" y="563164"/>
                </a:cubicBezTo>
                <a:cubicBezTo>
                  <a:pt x="281171" y="576937"/>
                  <a:pt x="282288" y="591454"/>
                  <a:pt x="271121" y="604854"/>
                </a:cubicBezTo>
                <a:cubicBezTo>
                  <a:pt x="262931" y="614532"/>
                  <a:pt x="263676" y="620860"/>
                  <a:pt x="274471" y="627560"/>
                </a:cubicBezTo>
                <a:cubicBezTo>
                  <a:pt x="309088" y="648405"/>
                  <a:pt x="331050" y="675578"/>
                  <a:pt x="319138" y="718012"/>
                </a:cubicBezTo>
                <a:cubicBezTo>
                  <a:pt x="317277" y="723968"/>
                  <a:pt x="319511" y="729924"/>
                  <a:pt x="326583" y="729551"/>
                </a:cubicBezTo>
                <a:cubicBezTo>
                  <a:pt x="342217" y="728435"/>
                  <a:pt x="344822" y="738113"/>
                  <a:pt x="349289" y="748163"/>
                </a:cubicBezTo>
                <a:cubicBezTo>
                  <a:pt x="392840" y="844571"/>
                  <a:pt x="455747" y="928695"/>
                  <a:pt x="528332" y="1007608"/>
                </a:cubicBezTo>
                <a:cubicBezTo>
                  <a:pt x="600173" y="1085777"/>
                  <a:pt x="680947" y="1155756"/>
                  <a:pt x="766932" y="1222758"/>
                </a:cubicBezTo>
                <a:cubicBezTo>
                  <a:pt x="742737" y="1220524"/>
                  <a:pt x="711470" y="1206752"/>
                  <a:pt x="681319" y="1190746"/>
                </a:cubicBezTo>
                <a:cubicBezTo>
                  <a:pt x="601662" y="1147939"/>
                  <a:pt x="536149" y="1089871"/>
                  <a:pt x="469520" y="1032920"/>
                </a:cubicBezTo>
                <a:cubicBezTo>
                  <a:pt x="422991" y="993091"/>
                  <a:pt x="377579" y="952146"/>
                  <a:pt x="325466" y="917900"/>
                </a:cubicBezTo>
                <a:cubicBezTo>
                  <a:pt x="319511" y="914178"/>
                  <a:pt x="315416" y="909339"/>
                  <a:pt x="312066" y="903383"/>
                </a:cubicBezTo>
                <a:cubicBezTo>
                  <a:pt x="309088" y="898172"/>
                  <a:pt x="304621" y="893333"/>
                  <a:pt x="296805" y="895566"/>
                </a:cubicBezTo>
                <a:cubicBezTo>
                  <a:pt x="288988" y="898172"/>
                  <a:pt x="288243" y="904872"/>
                  <a:pt x="288243" y="910828"/>
                </a:cubicBezTo>
                <a:cubicBezTo>
                  <a:pt x="289360" y="933162"/>
                  <a:pt x="295688" y="953262"/>
                  <a:pt x="309460" y="971129"/>
                </a:cubicBezTo>
                <a:cubicBezTo>
                  <a:pt x="336261" y="1006864"/>
                  <a:pt x="371995" y="1034781"/>
                  <a:pt x="407729" y="1062698"/>
                </a:cubicBezTo>
                <a:cubicBezTo>
                  <a:pt x="457236" y="1101038"/>
                  <a:pt x="503021" y="1142728"/>
                  <a:pt x="544338" y="1189257"/>
                </a:cubicBezTo>
                <a:cubicBezTo>
                  <a:pt x="514560" y="1166551"/>
                  <a:pt x="484781" y="1143472"/>
                  <a:pt x="454630" y="1120766"/>
                </a:cubicBezTo>
                <a:cubicBezTo>
                  <a:pt x="431924" y="1103644"/>
                  <a:pt x="408474" y="1087265"/>
                  <a:pt x="385396" y="1070515"/>
                </a:cubicBezTo>
                <a:cubicBezTo>
                  <a:pt x="379812" y="1066421"/>
                  <a:pt x="373856" y="1061954"/>
                  <a:pt x="366040" y="1067537"/>
                </a:cubicBezTo>
                <a:cubicBezTo>
                  <a:pt x="358967" y="1072376"/>
                  <a:pt x="360084" y="1079449"/>
                  <a:pt x="361573" y="1086149"/>
                </a:cubicBezTo>
                <a:cubicBezTo>
                  <a:pt x="367156" y="1112577"/>
                  <a:pt x="382790" y="1133794"/>
                  <a:pt x="402146" y="1152778"/>
                </a:cubicBezTo>
                <a:cubicBezTo>
                  <a:pt x="425596" y="1175484"/>
                  <a:pt x="450164" y="1197074"/>
                  <a:pt x="475475" y="1218663"/>
                </a:cubicBezTo>
                <a:cubicBezTo>
                  <a:pt x="448303" y="1212707"/>
                  <a:pt x="421130" y="1206752"/>
                  <a:pt x="393957" y="1201913"/>
                </a:cubicBezTo>
                <a:cubicBezTo>
                  <a:pt x="406240" y="1245091"/>
                  <a:pt x="434902" y="1253653"/>
                  <a:pt x="460586" y="1260353"/>
                </a:cubicBezTo>
                <a:cubicBezTo>
                  <a:pt x="495204" y="1268914"/>
                  <a:pt x="528332" y="1279709"/>
                  <a:pt x="561089" y="1291993"/>
                </a:cubicBezTo>
                <a:cubicBezTo>
                  <a:pt x="574861" y="1304276"/>
                  <a:pt x="588634" y="1316188"/>
                  <a:pt x="602034" y="1328843"/>
                </a:cubicBezTo>
                <a:cubicBezTo>
                  <a:pt x="615807" y="1341872"/>
                  <a:pt x="628835" y="1354900"/>
                  <a:pt x="641863" y="1368672"/>
                </a:cubicBezTo>
                <a:cubicBezTo>
                  <a:pt x="651169" y="1378722"/>
                  <a:pt x="662335" y="1387284"/>
                  <a:pt x="651541" y="1404406"/>
                </a:cubicBezTo>
                <a:cubicBezTo>
                  <a:pt x="646702" y="1412223"/>
                  <a:pt x="678341" y="1454658"/>
                  <a:pt x="688392" y="1457263"/>
                </a:cubicBezTo>
                <a:cubicBezTo>
                  <a:pt x="689881" y="1457635"/>
                  <a:pt x="691369" y="1458008"/>
                  <a:pt x="692486" y="1458008"/>
                </a:cubicBezTo>
                <a:cubicBezTo>
                  <a:pt x="714076" y="1456519"/>
                  <a:pt x="718915" y="1469175"/>
                  <a:pt x="719287" y="1485181"/>
                </a:cubicBezTo>
                <a:cubicBezTo>
                  <a:pt x="719659" y="1500814"/>
                  <a:pt x="715937" y="1520170"/>
                  <a:pt x="745343" y="1512353"/>
                </a:cubicBezTo>
                <a:cubicBezTo>
                  <a:pt x="748693" y="1511609"/>
                  <a:pt x="749438" y="1513842"/>
                  <a:pt x="750926" y="1516448"/>
                </a:cubicBezTo>
                <a:cubicBezTo>
                  <a:pt x="782938" y="1583077"/>
                  <a:pt x="836912" y="1634445"/>
                  <a:pt x="890141" y="1685813"/>
                </a:cubicBezTo>
                <a:cubicBezTo>
                  <a:pt x="893119" y="1688419"/>
                  <a:pt x="896097" y="1691024"/>
                  <a:pt x="899074" y="1693630"/>
                </a:cubicBezTo>
                <a:cubicBezTo>
                  <a:pt x="843240" y="1680602"/>
                  <a:pt x="658985" y="1663851"/>
                  <a:pt x="605012" y="1669435"/>
                </a:cubicBezTo>
                <a:cubicBezTo>
                  <a:pt x="556994" y="1674274"/>
                  <a:pt x="285638" y="1593128"/>
                  <a:pt x="229431" y="1545110"/>
                </a:cubicBezTo>
                <a:cubicBezTo>
                  <a:pt x="221614" y="1582705"/>
                  <a:pt x="238364" y="1597594"/>
                  <a:pt x="251765" y="1614717"/>
                </a:cubicBezTo>
                <a:cubicBezTo>
                  <a:pt x="270748" y="1638912"/>
                  <a:pt x="273726" y="1656035"/>
                  <a:pt x="237992" y="1675391"/>
                </a:cubicBezTo>
                <a:cubicBezTo>
                  <a:pt x="135628" y="1730481"/>
                  <a:pt x="136745" y="1732342"/>
                  <a:pt x="232781" y="1807160"/>
                </a:cubicBezTo>
                <a:cubicBezTo>
                  <a:pt x="237248" y="1810511"/>
                  <a:pt x="235014" y="1821305"/>
                  <a:pt x="236131" y="1828750"/>
                </a:cubicBezTo>
                <a:cubicBezTo>
                  <a:pt x="211191" y="1839917"/>
                  <a:pt x="181785" y="1810883"/>
                  <a:pt x="152007" y="1842150"/>
                </a:cubicBezTo>
                <a:cubicBezTo>
                  <a:pt x="280426" y="1979503"/>
                  <a:pt x="475848" y="2110157"/>
                  <a:pt x="653030" y="2213265"/>
                </a:cubicBezTo>
                <a:cubicBezTo>
                  <a:pt x="509721" y="2247138"/>
                  <a:pt x="423735" y="2128024"/>
                  <a:pt x="318394" y="2143285"/>
                </a:cubicBezTo>
                <a:cubicBezTo>
                  <a:pt x="265909" y="2180508"/>
                  <a:pt x="422246" y="2240810"/>
                  <a:pt x="272982" y="2258305"/>
                </a:cubicBezTo>
                <a:cubicBezTo>
                  <a:pt x="337750" y="2291061"/>
                  <a:pt x="385768" y="2323073"/>
                  <a:pt x="430435" y="2360668"/>
                </a:cubicBezTo>
                <a:cubicBezTo>
                  <a:pt x="509721" y="2428042"/>
                  <a:pt x="525354" y="2472710"/>
                  <a:pt x="488876" y="2563162"/>
                </a:cubicBezTo>
                <a:cubicBezTo>
                  <a:pt x="464681" y="2622719"/>
                  <a:pt x="429691" y="2677437"/>
                  <a:pt x="460586" y="2748533"/>
                </a:cubicBezTo>
                <a:cubicBezTo>
                  <a:pt x="481803" y="2797295"/>
                  <a:pt x="473614" y="2829307"/>
                  <a:pt x="393212" y="2807345"/>
                </a:cubicBezTo>
                <a:cubicBezTo>
                  <a:pt x="306483" y="2783895"/>
                  <a:pt x="273726" y="2827818"/>
                  <a:pt x="295688" y="2913059"/>
                </a:cubicBezTo>
                <a:cubicBezTo>
                  <a:pt x="309833" y="2967777"/>
                  <a:pt x="294943" y="2984900"/>
                  <a:pt x="235386" y="2978572"/>
                </a:cubicBezTo>
                <a:cubicBezTo>
                  <a:pt x="169501" y="2971499"/>
                  <a:pt x="106967" y="2935765"/>
                  <a:pt x="25448" y="2952888"/>
                </a:cubicBezTo>
                <a:cubicBezTo>
                  <a:pt x="90588" y="3052646"/>
                  <a:pt x="229803" y="3024356"/>
                  <a:pt x="305738" y="3119275"/>
                </a:cubicBezTo>
                <a:cubicBezTo>
                  <a:pt x="215286" y="3119647"/>
                  <a:pt x="146051" y="3119275"/>
                  <a:pt x="79049" y="3098430"/>
                </a:cubicBezTo>
                <a:cubicBezTo>
                  <a:pt x="51132" y="3089869"/>
                  <a:pt x="20609" y="3081308"/>
                  <a:pt x="4975" y="3109969"/>
                </a:cubicBezTo>
                <a:cubicBezTo>
                  <a:pt x="-13636" y="3144587"/>
                  <a:pt x="24331" y="3157615"/>
                  <a:pt x="47037" y="3163943"/>
                </a:cubicBezTo>
                <a:cubicBezTo>
                  <a:pt x="111061" y="3181438"/>
                  <a:pt x="160196" y="3222755"/>
                  <a:pt x="213425" y="3255139"/>
                </a:cubicBezTo>
                <a:cubicBezTo>
                  <a:pt x="329933" y="3326236"/>
                  <a:pt x="457981" y="3385420"/>
                  <a:pt x="556622" y="3502301"/>
                </a:cubicBezTo>
                <a:cubicBezTo>
                  <a:pt x="432669" y="3472523"/>
                  <a:pt x="339983" y="3402915"/>
                  <a:pt x="224592" y="3388771"/>
                </a:cubicBezTo>
                <a:cubicBezTo>
                  <a:pt x="324722" y="3495601"/>
                  <a:pt x="453142" y="3565208"/>
                  <a:pt x="574861" y="3643004"/>
                </a:cubicBezTo>
                <a:cubicBezTo>
                  <a:pt x="609479" y="3664966"/>
                  <a:pt x="644841" y="3679855"/>
                  <a:pt x="652657" y="3727501"/>
                </a:cubicBezTo>
                <a:cubicBezTo>
                  <a:pt x="667919" y="3819814"/>
                  <a:pt x="712959" y="3896494"/>
                  <a:pt x="810111" y="3937067"/>
                </a:cubicBezTo>
                <a:cubicBezTo>
                  <a:pt x="810856" y="3937439"/>
                  <a:pt x="805644" y="3951212"/>
                  <a:pt x="802294" y="3960890"/>
                </a:cubicBezTo>
                <a:cubicBezTo>
                  <a:pt x="743110" y="3963868"/>
                  <a:pt x="696581" y="3909149"/>
                  <a:pt x="620646" y="3927017"/>
                </a:cubicBezTo>
                <a:cubicBezTo>
                  <a:pt x="692858" y="4001091"/>
                  <a:pt x="753532" y="4067720"/>
                  <a:pt x="856268" y="4103082"/>
                </a:cubicBezTo>
                <a:cubicBezTo>
                  <a:pt x="938531" y="4131372"/>
                  <a:pt x="1040150" y="4147377"/>
                  <a:pt x="1099707" y="4238574"/>
                </a:cubicBezTo>
                <a:cubicBezTo>
                  <a:pt x="1030472" y="4256441"/>
                  <a:pt x="978732" y="4234107"/>
                  <a:pt x="926992" y="4218102"/>
                </a:cubicBezTo>
                <a:cubicBezTo>
                  <a:pt x="847334" y="4193534"/>
                  <a:pt x="769166" y="4165617"/>
                  <a:pt x="689508" y="4140677"/>
                </a:cubicBezTo>
                <a:cubicBezTo>
                  <a:pt x="659358" y="4131372"/>
                  <a:pt x="626229" y="4124299"/>
                  <a:pt x="606873" y="4169711"/>
                </a:cubicBezTo>
                <a:cubicBezTo>
                  <a:pt x="707748" y="4179389"/>
                  <a:pt x="768421" y="4240435"/>
                  <a:pt x="831701" y="4297759"/>
                </a:cubicBezTo>
                <a:cubicBezTo>
                  <a:pt x="867435" y="4330143"/>
                  <a:pt x="896469" y="4373322"/>
                  <a:pt x="960493" y="4356944"/>
                </a:cubicBezTo>
                <a:cubicBezTo>
                  <a:pt x="994366" y="4348382"/>
                  <a:pt x="1015955" y="4372578"/>
                  <a:pt x="1012233" y="4402356"/>
                </a:cubicBezTo>
                <a:cubicBezTo>
                  <a:pt x="999577" y="4507325"/>
                  <a:pt x="1078118" y="4544176"/>
                  <a:pt x="1159636" y="4564276"/>
                </a:cubicBezTo>
                <a:cubicBezTo>
                  <a:pt x="1313740" y="4602616"/>
                  <a:pt x="1442160" y="4692324"/>
                  <a:pt x="1592169" y="4741458"/>
                </a:cubicBezTo>
                <a:cubicBezTo>
                  <a:pt x="1738083" y="4789104"/>
                  <a:pt x="2833187" y="5010209"/>
                  <a:pt x="3110499" y="5032171"/>
                </a:cubicBezTo>
                <a:cubicBezTo>
                  <a:pt x="4807501" y="5166546"/>
                  <a:pt x="6028047" y="4106432"/>
                  <a:pt x="6033630" y="4091915"/>
                </a:cubicBezTo>
                <a:cubicBezTo>
                  <a:pt x="6059314" y="4023797"/>
                  <a:pt x="6122965" y="3994390"/>
                  <a:pt x="6180661" y="3957912"/>
                </a:cubicBezTo>
                <a:cubicBezTo>
                  <a:pt x="6230913" y="3925900"/>
                  <a:pt x="6284514" y="3892027"/>
                  <a:pt x="6305359" y="3837309"/>
                </a:cubicBezTo>
                <a:cubicBezTo>
                  <a:pt x="6332904" y="3764724"/>
                  <a:pt x="6254735" y="3824281"/>
                  <a:pt x="6240218" y="3796364"/>
                </a:cubicBezTo>
                <a:cubicBezTo>
                  <a:pt x="6269997" y="3758768"/>
                  <a:pt x="6316153" y="3724151"/>
                  <a:pt x="6328437" y="3681344"/>
                </a:cubicBezTo>
                <a:cubicBezTo>
                  <a:pt x="6372361" y="3526496"/>
                  <a:pt x="6466907" y="3413710"/>
                  <a:pt x="6608355" y="3326236"/>
                </a:cubicBezTo>
                <a:cubicBezTo>
                  <a:pt x="6648928" y="3300924"/>
                  <a:pt x="6675729" y="3255512"/>
                  <a:pt x="6731191" y="3248067"/>
                </a:cubicBezTo>
                <a:cubicBezTo>
                  <a:pt x="6854400" y="3232061"/>
                  <a:pt x="6815315" y="3106992"/>
                  <a:pt x="6880456" y="3051529"/>
                </a:cubicBezTo>
                <a:cubicBezTo>
                  <a:pt x="6892739" y="3041107"/>
                  <a:pt x="6903907" y="2777939"/>
                  <a:pt x="6901673" y="2763795"/>
                </a:cubicBezTo>
                <a:cubicBezTo>
                  <a:pt x="6898323" y="2743322"/>
                  <a:pt x="6883806" y="2966288"/>
                  <a:pt x="6871150" y="2948421"/>
                </a:cubicBezTo>
                <a:cubicBezTo>
                  <a:pt x="6858494" y="2930182"/>
                  <a:pt x="6839138" y="2914176"/>
                  <a:pt x="6848444" y="2890353"/>
                </a:cubicBezTo>
                <a:cubicBezTo>
                  <a:pt x="6852166" y="2880303"/>
                  <a:pt x="6849561" y="2846058"/>
                  <a:pt x="6878223" y="2873230"/>
                </a:cubicBezTo>
                <a:cubicBezTo>
                  <a:pt x="6956763" y="2946932"/>
                  <a:pt x="6870778" y="2578051"/>
                  <a:pt x="6762459" y="2568745"/>
                </a:cubicBezTo>
                <a:cubicBezTo>
                  <a:pt x="6801915" y="2465637"/>
                  <a:pt x="6801915" y="2465637"/>
                  <a:pt x="6673123" y="2451493"/>
                </a:cubicBezTo>
                <a:cubicBezTo>
                  <a:pt x="6722630" y="2385980"/>
                  <a:pt x="6722630" y="2369229"/>
                  <a:pt x="6662700" y="2346896"/>
                </a:cubicBezTo>
                <a:cubicBezTo>
                  <a:pt x="6605005" y="2325306"/>
                  <a:pt x="6540981" y="2318234"/>
                  <a:pt x="6487752" y="2285105"/>
                </a:cubicBezTo>
                <a:cubicBezTo>
                  <a:pt x="6536887" y="2201353"/>
                  <a:pt x="6550659" y="2104573"/>
                  <a:pt x="6652278" y="2063628"/>
                </a:cubicBezTo>
                <a:cubicBezTo>
                  <a:pt x="6668284" y="2057300"/>
                  <a:pt x="6679079" y="2031988"/>
                  <a:pt x="6668656" y="2017843"/>
                </a:cubicBezTo>
                <a:cubicBezTo>
                  <a:pt x="6631805" y="1965359"/>
                  <a:pt x="6684662" y="1864856"/>
                  <a:pt x="6570015" y="1854062"/>
                </a:cubicBezTo>
                <a:cubicBezTo>
                  <a:pt x="6555870" y="1852573"/>
                  <a:pt x="6542842" y="1842150"/>
                  <a:pt x="6554009" y="1827633"/>
                </a:cubicBezTo>
                <a:cubicBezTo>
                  <a:pt x="6592349" y="1778126"/>
                  <a:pt x="6545820" y="1781476"/>
                  <a:pt x="6517531" y="1775149"/>
                </a:cubicBezTo>
                <a:cubicBezTo>
                  <a:pt x="6483285" y="1767704"/>
                  <a:pt x="6444573" y="1789293"/>
                  <a:pt x="6412934" y="1762493"/>
                </a:cubicBezTo>
                <a:cubicBezTo>
                  <a:pt x="6420378" y="1734203"/>
                  <a:pt x="6447923" y="1734575"/>
                  <a:pt x="6467279" y="1725642"/>
                </a:cubicBezTo>
                <a:cubicBezTo>
                  <a:pt x="6523858" y="1699213"/>
                  <a:pt x="6570015" y="1667946"/>
                  <a:pt x="6572621" y="1600200"/>
                </a:cubicBezTo>
                <a:cubicBezTo>
                  <a:pt x="6574854" y="1545482"/>
                  <a:pt x="6580810" y="1497092"/>
                  <a:pt x="6502641" y="1480341"/>
                </a:cubicBezTo>
                <a:cubicBezTo>
                  <a:pt x="6490358" y="1477736"/>
                  <a:pt x="6484030" y="1470664"/>
                  <a:pt x="6481796" y="1461358"/>
                </a:cubicBezTo>
                <a:cubicBezTo>
                  <a:pt x="6490730" y="1452424"/>
                  <a:pt x="6499291" y="1443118"/>
                  <a:pt x="6509713" y="1436418"/>
                </a:cubicBezTo>
                <a:cubicBezTo>
                  <a:pt x="6544703" y="1414457"/>
                  <a:pt x="6556615" y="1382072"/>
                  <a:pt x="6567037" y="1348199"/>
                </a:cubicBezTo>
                <a:cubicBezTo>
                  <a:pt x="6573737" y="1326610"/>
                  <a:pt x="6581554" y="1305393"/>
                  <a:pt x="6596816" y="1286781"/>
                </a:cubicBezTo>
                <a:cubicBezTo>
                  <a:pt x="6606122" y="1275242"/>
                  <a:pt x="6617661" y="1266681"/>
                  <a:pt x="6632178" y="1261842"/>
                </a:cubicBezTo>
                <a:cubicBezTo>
                  <a:pt x="6644833" y="1257375"/>
                  <a:pt x="6648556" y="1251419"/>
                  <a:pt x="6639994" y="1240625"/>
                </a:cubicBezTo>
                <a:cubicBezTo>
                  <a:pt x="6615799" y="1209729"/>
                  <a:pt x="6606122" y="1175856"/>
                  <a:pt x="6622127" y="1136400"/>
                </a:cubicBezTo>
                <a:cubicBezTo>
                  <a:pt x="6626967" y="1124489"/>
                  <a:pt x="6623617" y="1114066"/>
                  <a:pt x="6612077" y="1109599"/>
                </a:cubicBezTo>
                <a:cubicBezTo>
                  <a:pt x="6564059" y="1090616"/>
                  <a:pt x="6552148" y="1046692"/>
                  <a:pt x="6531675" y="1009469"/>
                </a:cubicBezTo>
                <a:cubicBezTo>
                  <a:pt x="6502641" y="956612"/>
                  <a:pt x="6476213" y="902639"/>
                  <a:pt x="6456113" y="845315"/>
                </a:cubicBezTo>
                <a:cubicBezTo>
                  <a:pt x="6444201" y="811070"/>
                  <a:pt x="6432662" y="777197"/>
                  <a:pt x="6440851" y="739229"/>
                </a:cubicBezTo>
                <a:cubicBezTo>
                  <a:pt x="6442712" y="729924"/>
                  <a:pt x="6439362" y="722107"/>
                  <a:pt x="6434523" y="715034"/>
                </a:cubicBezTo>
                <a:cubicBezTo>
                  <a:pt x="6414050" y="684139"/>
                  <a:pt x="6416656" y="651383"/>
                  <a:pt x="6432290" y="617510"/>
                </a:cubicBezTo>
                <a:cubicBezTo>
                  <a:pt x="6441968" y="597037"/>
                  <a:pt x="6440851" y="594431"/>
                  <a:pt x="6416284" y="595176"/>
                </a:cubicBezTo>
                <a:cubicBezTo>
                  <a:pt x="6366405" y="596293"/>
                  <a:pt x="6316898" y="598154"/>
                  <a:pt x="6267763" y="591826"/>
                </a:cubicBezTo>
                <a:cubicBezTo>
                  <a:pt x="6212673" y="584753"/>
                  <a:pt x="6194806" y="568375"/>
                  <a:pt x="6236496" y="521102"/>
                </a:cubicBezTo>
                <a:cubicBezTo>
                  <a:pt x="6245430" y="511052"/>
                  <a:pt x="6253246" y="499885"/>
                  <a:pt x="6257341" y="487229"/>
                </a:cubicBezTo>
                <a:cubicBezTo>
                  <a:pt x="6260319" y="477179"/>
                  <a:pt x="6257713" y="470106"/>
                  <a:pt x="6248780" y="465267"/>
                </a:cubicBezTo>
                <a:cubicBezTo>
                  <a:pt x="6238357" y="459312"/>
                  <a:pt x="6232774" y="467501"/>
                  <a:pt x="6226818" y="473456"/>
                </a:cubicBezTo>
                <a:cubicBezTo>
                  <a:pt x="6194434" y="505468"/>
                  <a:pt x="6153861" y="527430"/>
                  <a:pt x="6115149" y="551625"/>
                </a:cubicBezTo>
                <a:cubicBezTo>
                  <a:pt x="6059686" y="586615"/>
                  <a:pt x="6001246" y="617510"/>
                  <a:pt x="5951739" y="659944"/>
                </a:cubicBezTo>
                <a:cubicBezTo>
                  <a:pt x="5939084" y="670739"/>
                  <a:pt x="5918611" y="662550"/>
                  <a:pt x="5917122" y="644310"/>
                </a:cubicBezTo>
                <a:cubicBezTo>
                  <a:pt x="5915633" y="626071"/>
                  <a:pt x="5905583" y="626071"/>
                  <a:pt x="5890694" y="630538"/>
                </a:cubicBezTo>
                <a:cubicBezTo>
                  <a:pt x="5872826" y="635749"/>
                  <a:pt x="5854959" y="640960"/>
                  <a:pt x="5837464" y="646916"/>
                </a:cubicBezTo>
                <a:cubicBezTo>
                  <a:pt x="5819225" y="653244"/>
                  <a:pt x="5811036" y="666644"/>
                  <a:pt x="5809175" y="683395"/>
                </a:cubicBezTo>
                <a:cubicBezTo>
                  <a:pt x="5808430" y="689723"/>
                  <a:pt x="5808803" y="697539"/>
                  <a:pt x="5815503" y="698656"/>
                </a:cubicBezTo>
                <a:cubicBezTo>
                  <a:pt x="5843048" y="703495"/>
                  <a:pt x="5755201" y="682278"/>
                  <a:pt x="5746268" y="667389"/>
                </a:cubicBezTo>
                <a:cubicBezTo>
                  <a:pt x="5745896" y="666644"/>
                  <a:pt x="5525907" y="720246"/>
                  <a:pt x="5458905" y="754119"/>
                </a:cubicBezTo>
                <a:close/>
                <a:moveTo>
                  <a:pt x="885302" y="1333310"/>
                </a:moveTo>
                <a:cubicBezTo>
                  <a:pt x="877857" y="1326982"/>
                  <a:pt x="870040" y="1321027"/>
                  <a:pt x="862596" y="1314326"/>
                </a:cubicBezTo>
                <a:cubicBezTo>
                  <a:pt x="863712" y="1312837"/>
                  <a:pt x="865201" y="1311349"/>
                  <a:pt x="866318" y="1309860"/>
                </a:cubicBezTo>
                <a:cubicBezTo>
                  <a:pt x="881580" y="1320282"/>
                  <a:pt x="896841" y="1330705"/>
                  <a:pt x="912103" y="1341127"/>
                </a:cubicBezTo>
                <a:cubicBezTo>
                  <a:pt x="903541" y="1338522"/>
                  <a:pt x="894235" y="1335916"/>
                  <a:pt x="885302" y="1333310"/>
                </a:cubicBezTo>
                <a:close/>
                <a:moveTo>
                  <a:pt x="1140280" y="787619"/>
                </a:moveTo>
                <a:cubicBezTo>
                  <a:pt x="1231849" y="850154"/>
                  <a:pt x="1323418" y="913061"/>
                  <a:pt x="1414987" y="975596"/>
                </a:cubicBezTo>
                <a:cubicBezTo>
                  <a:pt x="1413498" y="977085"/>
                  <a:pt x="1412381" y="978574"/>
                  <a:pt x="1410892" y="980063"/>
                </a:cubicBezTo>
                <a:cubicBezTo>
                  <a:pt x="1310390" y="927206"/>
                  <a:pt x="1215471" y="868394"/>
                  <a:pt x="1140280" y="787619"/>
                </a:cubicBezTo>
                <a:close/>
              </a:path>
            </a:pathLst>
          </a:custGeom>
          <a:solidFill>
            <a:schemeClr val="accent1">
              <a:alpha val="20000"/>
            </a:schemeClr>
          </a:solidFill>
          <a:ln w="32707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92825A4-268B-4301-8432-F9E9B2661A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43784" y="1572768"/>
            <a:ext cx="6501384" cy="4096512"/>
          </a:xfrm>
        </p:spPr>
        <p:txBody>
          <a:bodyPr>
            <a:normAutofit/>
          </a:bodyPr>
          <a:lstStyle>
            <a:lvl1pPr algn="ctr">
              <a:defRPr sz="4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A33410F-8A90-47F6-BD39-4AC0E43583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04E684-10F4-4CC3-A0B9-F03AA7BE37CF}" type="datetimeFigureOut">
              <a:rPr lang="en-US" smtClean="0"/>
              <a:t>2/19/21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1D819A9-F8DE-4E5C-AFC3-E0105ACD82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4E25320-A12F-4F3E-8EC9-11292FF36B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845F5A-061D-4825-9AE9-D7794091C6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17992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1C9756B-145D-4BA8-AA43-904C1E7CB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04E684-10F4-4CC3-A0B9-F03AA7BE37CF}" type="datetimeFigureOut">
              <a:rPr lang="en-US" smtClean="0"/>
              <a:t>2/19/21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21DB60F-139E-4C44-89AF-3F8F5EC241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88226C9-C193-4B47-9717-4BC86C9092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845F5A-061D-4825-9AE9-D7794091C6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97099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: Shape 5" descr="Mask ID=&#10;Mask position=bottom, center&#10;Mask family= brushstroke, landscape, wide">
            <a:extLst>
              <a:ext uri="{FF2B5EF4-FFF2-40B4-BE49-F238E27FC236}">
                <a16:creationId xmlns:a16="http://schemas.microsoft.com/office/drawing/2014/main" id="{736BF44D-E8DD-45FA-931D-CBCC67D57944}"/>
              </a:ext>
            </a:extLst>
          </p:cNvPr>
          <p:cNvSpPr/>
          <p:nvPr/>
        </p:nvSpPr>
        <p:spPr>
          <a:xfrm>
            <a:off x="1768100" y="-1"/>
            <a:ext cx="10423900" cy="5920155"/>
          </a:xfrm>
          <a:custGeom>
            <a:avLst/>
            <a:gdLst>
              <a:gd name="connsiteX0" fmla="*/ 10423900 w 10423900"/>
              <a:gd name="connsiteY0" fmla="*/ 0 h 5491534"/>
              <a:gd name="connsiteX1" fmla="*/ 3493157 w 10423900"/>
              <a:gd name="connsiteY1" fmla="*/ 0 h 5491534"/>
              <a:gd name="connsiteX2" fmla="*/ 3493018 w 10423900"/>
              <a:gd name="connsiteY2" fmla="*/ 31 h 5491534"/>
              <a:gd name="connsiteX3" fmla="*/ 3245493 w 10423900"/>
              <a:gd name="connsiteY3" fmla="*/ 104839 h 5491534"/>
              <a:gd name="connsiteX4" fmla="*/ 4434802 w 10423900"/>
              <a:gd name="connsiteY4" fmla="*/ 284558 h 5491534"/>
              <a:gd name="connsiteX5" fmla="*/ 4011937 w 10423900"/>
              <a:gd name="connsiteY5" fmla="*/ 395559 h 5491534"/>
              <a:gd name="connsiteX6" fmla="*/ 3573213 w 10423900"/>
              <a:gd name="connsiteY6" fmla="*/ 474847 h 5491534"/>
              <a:gd name="connsiteX7" fmla="*/ 3097489 w 10423900"/>
              <a:gd name="connsiteY7" fmla="*/ 532990 h 5491534"/>
              <a:gd name="connsiteX8" fmla="*/ 2664052 w 10423900"/>
              <a:gd name="connsiteY8" fmla="*/ 649279 h 5491534"/>
              <a:gd name="connsiteX9" fmla="*/ 3795218 w 10423900"/>
              <a:gd name="connsiteY9" fmla="*/ 696852 h 5491534"/>
              <a:gd name="connsiteX10" fmla="*/ 3208492 w 10423900"/>
              <a:gd name="connsiteY10" fmla="*/ 802568 h 5491534"/>
              <a:gd name="connsiteX11" fmla="*/ 2727483 w 10423900"/>
              <a:gd name="connsiteY11" fmla="*/ 939999 h 5491534"/>
              <a:gd name="connsiteX12" fmla="*/ 2389190 w 10423900"/>
              <a:gd name="connsiteY12" fmla="*/ 1003429 h 5491534"/>
              <a:gd name="connsiteX13" fmla="*/ 2029754 w 10423900"/>
              <a:gd name="connsiteY13" fmla="*/ 1019287 h 5491534"/>
              <a:gd name="connsiteX14" fmla="*/ 1945181 w 10423900"/>
              <a:gd name="connsiteY14" fmla="*/ 1119716 h 5491534"/>
              <a:gd name="connsiteX15" fmla="*/ 2056184 w 10423900"/>
              <a:gd name="connsiteY15" fmla="*/ 1225434 h 5491534"/>
              <a:gd name="connsiteX16" fmla="*/ 2225329 w 10423900"/>
              <a:gd name="connsiteY16" fmla="*/ 1236004 h 5491534"/>
              <a:gd name="connsiteX17" fmla="*/ 3234920 w 10423900"/>
              <a:gd name="connsiteY17" fmla="*/ 1262435 h 5491534"/>
              <a:gd name="connsiteX18" fmla="*/ 0 w 10423900"/>
              <a:gd name="connsiteY18" fmla="*/ 1495009 h 5491534"/>
              <a:gd name="connsiteX19" fmla="*/ 438724 w 10423900"/>
              <a:gd name="connsiteY19" fmla="*/ 1637728 h 5491534"/>
              <a:gd name="connsiteX20" fmla="*/ 586726 w 10423900"/>
              <a:gd name="connsiteY20" fmla="*/ 2028877 h 5491534"/>
              <a:gd name="connsiteX21" fmla="*/ 1125878 w 10423900"/>
              <a:gd name="connsiteY21" fmla="*/ 2250882 h 5491534"/>
              <a:gd name="connsiteX22" fmla="*/ 1474744 w 10423900"/>
              <a:gd name="connsiteY22" fmla="*/ 2330169 h 5491534"/>
              <a:gd name="connsiteX23" fmla="*/ 2272901 w 10423900"/>
              <a:gd name="connsiteY23" fmla="*/ 2446458 h 5491534"/>
              <a:gd name="connsiteX24" fmla="*/ 2389190 w 10423900"/>
              <a:gd name="connsiteY24" fmla="*/ 2636747 h 5491534"/>
              <a:gd name="connsiteX25" fmla="*/ 2489621 w 10423900"/>
              <a:gd name="connsiteY25" fmla="*/ 2848179 h 5491534"/>
              <a:gd name="connsiteX26" fmla="*/ 2701053 w 10423900"/>
              <a:gd name="connsiteY26" fmla="*/ 2985611 h 5491534"/>
              <a:gd name="connsiteX27" fmla="*/ 1057165 w 10423900"/>
              <a:gd name="connsiteY27" fmla="*/ 2964468 h 5491534"/>
              <a:gd name="connsiteX28" fmla="*/ 2912485 w 10423900"/>
              <a:gd name="connsiteY28" fmla="*/ 3408477 h 5491534"/>
              <a:gd name="connsiteX29" fmla="*/ 2748626 w 10423900"/>
              <a:gd name="connsiteY29" fmla="*/ 3582909 h 5491534"/>
              <a:gd name="connsiteX30" fmla="*/ 3763503 w 10423900"/>
              <a:gd name="connsiteY30" fmla="*/ 3820771 h 5491534"/>
              <a:gd name="connsiteX31" fmla="*/ 3219063 w 10423900"/>
              <a:gd name="connsiteY31" fmla="*/ 3847199 h 5491534"/>
              <a:gd name="connsiteX32" fmla="*/ 6385269 w 10423900"/>
              <a:gd name="connsiteY32" fmla="*/ 4840933 h 5491534"/>
              <a:gd name="connsiteX33" fmla="*/ 10285854 w 10423900"/>
              <a:gd name="connsiteY33" fmla="*/ 5471118 h 5491534"/>
              <a:gd name="connsiteX34" fmla="*/ 10423900 w 10423900"/>
              <a:gd name="connsiteY34" fmla="*/ 5491534 h 54915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10423900" h="5491534">
                <a:moveTo>
                  <a:pt x="10423900" y="0"/>
                </a:moveTo>
                <a:lnTo>
                  <a:pt x="3493157" y="0"/>
                </a:lnTo>
                <a:lnTo>
                  <a:pt x="3493018" y="31"/>
                </a:lnTo>
                <a:cubicBezTo>
                  <a:pt x="3414969" y="12668"/>
                  <a:pt x="3328744" y="21588"/>
                  <a:pt x="3245493" y="104839"/>
                </a:cubicBezTo>
                <a:cubicBezTo>
                  <a:pt x="3668357" y="162984"/>
                  <a:pt x="4075366" y="51981"/>
                  <a:pt x="4434802" y="284558"/>
                </a:cubicBezTo>
                <a:cubicBezTo>
                  <a:pt x="4302656" y="400846"/>
                  <a:pt x="4154654" y="374416"/>
                  <a:pt x="4011937" y="395559"/>
                </a:cubicBezTo>
                <a:cubicBezTo>
                  <a:pt x="3863934" y="416704"/>
                  <a:pt x="3721217" y="453704"/>
                  <a:pt x="3573213" y="474847"/>
                </a:cubicBezTo>
                <a:cubicBezTo>
                  <a:pt x="3414639" y="501275"/>
                  <a:pt x="3256063" y="506562"/>
                  <a:pt x="3097489" y="532990"/>
                </a:cubicBezTo>
                <a:cubicBezTo>
                  <a:pt x="2965345" y="554135"/>
                  <a:pt x="2822627" y="517133"/>
                  <a:pt x="2664052" y="649279"/>
                </a:cubicBezTo>
                <a:cubicBezTo>
                  <a:pt x="3055203" y="744424"/>
                  <a:pt x="3409352" y="601706"/>
                  <a:pt x="3795218" y="696852"/>
                </a:cubicBezTo>
                <a:cubicBezTo>
                  <a:pt x="3567928" y="781425"/>
                  <a:pt x="3382924" y="754995"/>
                  <a:pt x="3208492" y="802568"/>
                </a:cubicBezTo>
                <a:cubicBezTo>
                  <a:pt x="3049916" y="850140"/>
                  <a:pt x="2859627" y="797282"/>
                  <a:pt x="2727483" y="939999"/>
                </a:cubicBezTo>
                <a:cubicBezTo>
                  <a:pt x="2627052" y="1051000"/>
                  <a:pt x="2521336" y="1066858"/>
                  <a:pt x="2389190" y="1003429"/>
                </a:cubicBezTo>
                <a:cubicBezTo>
                  <a:pt x="2272901" y="945284"/>
                  <a:pt x="2146043" y="961142"/>
                  <a:pt x="2029754" y="1019287"/>
                </a:cubicBezTo>
                <a:cubicBezTo>
                  <a:pt x="1987468" y="1040430"/>
                  <a:pt x="1945181" y="1066858"/>
                  <a:pt x="1945181" y="1119716"/>
                </a:cubicBezTo>
                <a:cubicBezTo>
                  <a:pt x="1945181" y="1193719"/>
                  <a:pt x="1998039" y="1214862"/>
                  <a:pt x="2056184" y="1225434"/>
                </a:cubicBezTo>
                <a:cubicBezTo>
                  <a:pt x="2109042" y="1236004"/>
                  <a:pt x="2172471" y="1246577"/>
                  <a:pt x="2225329" y="1236004"/>
                </a:cubicBezTo>
                <a:cubicBezTo>
                  <a:pt x="2563622" y="1177861"/>
                  <a:pt x="2896629" y="1273005"/>
                  <a:pt x="3234920" y="1262435"/>
                </a:cubicBezTo>
                <a:cubicBezTo>
                  <a:pt x="2172471" y="1489724"/>
                  <a:pt x="1099450" y="1415723"/>
                  <a:pt x="0" y="1495009"/>
                </a:cubicBezTo>
                <a:cubicBezTo>
                  <a:pt x="142717" y="1653583"/>
                  <a:pt x="327721" y="1521439"/>
                  <a:pt x="438724" y="1637728"/>
                </a:cubicBezTo>
                <a:cubicBezTo>
                  <a:pt x="333006" y="1880875"/>
                  <a:pt x="375293" y="2013020"/>
                  <a:pt x="586726" y="2028877"/>
                </a:cubicBezTo>
                <a:cubicBezTo>
                  <a:pt x="792873" y="2044734"/>
                  <a:pt x="1014877" y="1960161"/>
                  <a:pt x="1125878" y="2250882"/>
                </a:cubicBezTo>
                <a:cubicBezTo>
                  <a:pt x="1157593" y="2340740"/>
                  <a:pt x="1353170" y="2314312"/>
                  <a:pt x="1474744" y="2330169"/>
                </a:cubicBezTo>
                <a:cubicBezTo>
                  <a:pt x="1739034" y="2367170"/>
                  <a:pt x="2019183" y="2330169"/>
                  <a:pt x="2272901" y="2446458"/>
                </a:cubicBezTo>
                <a:cubicBezTo>
                  <a:pt x="2373332" y="2488744"/>
                  <a:pt x="2442048" y="2520459"/>
                  <a:pt x="2389190" y="2636747"/>
                </a:cubicBezTo>
                <a:cubicBezTo>
                  <a:pt x="2336332" y="2758321"/>
                  <a:pt x="2405048" y="2800607"/>
                  <a:pt x="2489621" y="2848179"/>
                </a:cubicBezTo>
                <a:cubicBezTo>
                  <a:pt x="2553051" y="2885180"/>
                  <a:pt x="2648195" y="2874609"/>
                  <a:pt x="2701053" y="2985611"/>
                </a:cubicBezTo>
                <a:cubicBezTo>
                  <a:pt x="2146043" y="2969753"/>
                  <a:pt x="1606888" y="2879895"/>
                  <a:pt x="1057165" y="2964468"/>
                </a:cubicBezTo>
                <a:cubicBezTo>
                  <a:pt x="1659748" y="3175900"/>
                  <a:pt x="2320474" y="3165328"/>
                  <a:pt x="2912485" y="3408477"/>
                </a:cubicBezTo>
                <a:cubicBezTo>
                  <a:pt x="2891342" y="3493050"/>
                  <a:pt x="2753911" y="3456048"/>
                  <a:pt x="2748626" y="3582909"/>
                </a:cubicBezTo>
                <a:cubicBezTo>
                  <a:pt x="3060489" y="3715055"/>
                  <a:pt x="3435782" y="3625195"/>
                  <a:pt x="3763503" y="3820771"/>
                </a:cubicBezTo>
                <a:cubicBezTo>
                  <a:pt x="3573213" y="3910629"/>
                  <a:pt x="3398782" y="3762626"/>
                  <a:pt x="3219063" y="3847199"/>
                </a:cubicBezTo>
                <a:cubicBezTo>
                  <a:pt x="3277208" y="3974060"/>
                  <a:pt x="5909545" y="4756360"/>
                  <a:pt x="6385269" y="4840933"/>
                </a:cubicBezTo>
                <a:cubicBezTo>
                  <a:pt x="7171204" y="4982659"/>
                  <a:pt x="9157515" y="5302348"/>
                  <a:pt x="10285854" y="5471118"/>
                </a:cubicBezTo>
                <a:lnTo>
                  <a:pt x="10423900" y="5491534"/>
                </a:lnTo>
                <a:close/>
              </a:path>
            </a:pathLst>
          </a:custGeom>
          <a:solidFill>
            <a:schemeClr val="accent1">
              <a:alpha val="20000"/>
            </a:schemeClr>
          </a:solidFill>
          <a:ln w="32707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US"/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1C9756B-145D-4BA8-AA43-904C1E7CB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04E684-10F4-4CC3-A0B9-F03AA7BE37CF}" type="datetimeFigureOut">
              <a:rPr lang="en-US" smtClean="0"/>
              <a:t>2/19/21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21DB60F-139E-4C44-89AF-3F8F5EC241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88226C9-C193-4B47-9717-4BC86C9092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845F5A-061D-4825-9AE9-D7794091C6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76037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: Shape 7" descr="Tag=AccentColor&#10;Flavor=Light&#10;Target=Fill">
            <a:extLst>
              <a:ext uri="{FF2B5EF4-FFF2-40B4-BE49-F238E27FC236}">
                <a16:creationId xmlns:a16="http://schemas.microsoft.com/office/drawing/2014/main" id="{76C5A8FA-6B61-4934-AF55-C595090CA5DC}"/>
              </a:ext>
            </a:extLst>
          </p:cNvPr>
          <p:cNvSpPr/>
          <p:nvPr/>
        </p:nvSpPr>
        <p:spPr>
          <a:xfrm>
            <a:off x="4726728" y="0"/>
            <a:ext cx="7472381" cy="6858000"/>
          </a:xfrm>
          <a:custGeom>
            <a:avLst/>
            <a:gdLst>
              <a:gd name="connsiteX0" fmla="*/ 1232666 w 7472381"/>
              <a:gd name="connsiteY0" fmla="*/ 0 h 6886575"/>
              <a:gd name="connsiteX1" fmla="*/ 7472381 w 7472381"/>
              <a:gd name="connsiteY1" fmla="*/ 0 h 6886575"/>
              <a:gd name="connsiteX2" fmla="*/ 7472381 w 7472381"/>
              <a:gd name="connsiteY2" fmla="*/ 814388 h 6886575"/>
              <a:gd name="connsiteX3" fmla="*/ 7472381 w 7472381"/>
              <a:gd name="connsiteY3" fmla="*/ 6411516 h 6886575"/>
              <a:gd name="connsiteX4" fmla="*/ 7472381 w 7472381"/>
              <a:gd name="connsiteY4" fmla="*/ 6886575 h 6886575"/>
              <a:gd name="connsiteX5" fmla="*/ 6992676 w 7472381"/>
              <a:gd name="connsiteY5" fmla="*/ 6886575 h 6886575"/>
              <a:gd name="connsiteX6" fmla="*/ 1946893 w 7472381"/>
              <a:gd name="connsiteY6" fmla="*/ 6886575 h 6886575"/>
              <a:gd name="connsiteX7" fmla="*/ 1506276 w 7472381"/>
              <a:gd name="connsiteY7" fmla="*/ 6686550 h 6886575"/>
              <a:gd name="connsiteX8" fmla="*/ 1314394 w 7472381"/>
              <a:gd name="connsiteY8" fmla="*/ 6457949 h 6886575"/>
              <a:gd name="connsiteX9" fmla="*/ 1246880 w 7472381"/>
              <a:gd name="connsiteY9" fmla="*/ 6393656 h 6886575"/>
              <a:gd name="connsiteX10" fmla="*/ 1079872 w 7472381"/>
              <a:gd name="connsiteY10" fmla="*/ 6307931 h 6886575"/>
              <a:gd name="connsiteX11" fmla="*/ 788495 w 7472381"/>
              <a:gd name="connsiteY11" fmla="*/ 6125765 h 6886575"/>
              <a:gd name="connsiteX12" fmla="*/ 895097 w 7472381"/>
              <a:gd name="connsiteY12" fmla="*/ 6082903 h 6886575"/>
              <a:gd name="connsiteX13" fmla="*/ 1204239 w 7472381"/>
              <a:gd name="connsiteY13" fmla="*/ 6193631 h 6886575"/>
              <a:gd name="connsiteX14" fmla="*/ 1428102 w 7472381"/>
              <a:gd name="connsiteY14" fmla="*/ 6222206 h 6886575"/>
              <a:gd name="connsiteX15" fmla="*/ 1111852 w 7472381"/>
              <a:gd name="connsiteY15" fmla="*/ 6029325 h 6886575"/>
              <a:gd name="connsiteX16" fmla="*/ 806262 w 7472381"/>
              <a:gd name="connsiteY16" fmla="*/ 5779294 h 6886575"/>
              <a:gd name="connsiteX17" fmla="*/ 1040785 w 7472381"/>
              <a:gd name="connsiteY17" fmla="*/ 5825728 h 6886575"/>
              <a:gd name="connsiteX18" fmla="*/ 1051445 w 7472381"/>
              <a:gd name="connsiteY18" fmla="*/ 5793581 h 6886575"/>
              <a:gd name="connsiteX19" fmla="*/ 845349 w 7472381"/>
              <a:gd name="connsiteY19" fmla="*/ 5497115 h 6886575"/>
              <a:gd name="connsiteX20" fmla="*/ 745855 w 7472381"/>
              <a:gd name="connsiteY20" fmla="*/ 5375672 h 6886575"/>
              <a:gd name="connsiteX21" fmla="*/ 291024 w 7472381"/>
              <a:gd name="connsiteY21" fmla="*/ 5014913 h 6886575"/>
              <a:gd name="connsiteX22" fmla="*/ 724535 w 7472381"/>
              <a:gd name="connsiteY22" fmla="*/ 5175647 h 6886575"/>
              <a:gd name="connsiteX23" fmla="*/ 276811 w 7472381"/>
              <a:gd name="connsiteY23" fmla="*/ 4825603 h 6886575"/>
              <a:gd name="connsiteX24" fmla="*/ 60055 w 7472381"/>
              <a:gd name="connsiteY24" fmla="*/ 4697016 h 6886575"/>
              <a:gd name="connsiteX25" fmla="*/ 6755 w 7472381"/>
              <a:gd name="connsiteY25" fmla="*/ 4622006 h 6886575"/>
              <a:gd name="connsiteX26" fmla="*/ 102696 w 7472381"/>
              <a:gd name="connsiteY26" fmla="*/ 4604146 h 6886575"/>
              <a:gd name="connsiteX27" fmla="*/ 397625 w 7472381"/>
              <a:gd name="connsiteY27" fmla="*/ 4632722 h 6886575"/>
              <a:gd name="connsiteX28" fmla="*/ 31628 w 7472381"/>
              <a:gd name="connsiteY28" fmla="*/ 4396978 h 6886575"/>
              <a:gd name="connsiteX29" fmla="*/ 305237 w 7472381"/>
              <a:gd name="connsiteY29" fmla="*/ 4432697 h 6886575"/>
              <a:gd name="connsiteX30" fmla="*/ 383412 w 7472381"/>
              <a:gd name="connsiteY30" fmla="*/ 4339828 h 6886575"/>
              <a:gd name="connsiteX31" fmla="*/ 511333 w 7472381"/>
              <a:gd name="connsiteY31" fmla="*/ 4189810 h 6886575"/>
              <a:gd name="connsiteX32" fmla="*/ 600167 w 7472381"/>
              <a:gd name="connsiteY32" fmla="*/ 4107656 h 6886575"/>
              <a:gd name="connsiteX33" fmla="*/ 635701 w 7472381"/>
              <a:gd name="connsiteY33" fmla="*/ 3843337 h 6886575"/>
              <a:gd name="connsiteX34" fmla="*/ 561080 w 7472381"/>
              <a:gd name="connsiteY34" fmla="*/ 3554015 h 6886575"/>
              <a:gd name="connsiteX35" fmla="*/ 354985 w 7472381"/>
              <a:gd name="connsiteY35" fmla="*/ 3407569 h 6886575"/>
              <a:gd name="connsiteX36" fmla="*/ 415392 w 7472381"/>
              <a:gd name="connsiteY36" fmla="*/ 3243263 h 6886575"/>
              <a:gd name="connsiteX37" fmla="*/ 852456 w 7472381"/>
              <a:gd name="connsiteY37" fmla="*/ 3343275 h 6886575"/>
              <a:gd name="connsiteX38" fmla="*/ 202190 w 7472381"/>
              <a:gd name="connsiteY38" fmla="*/ 2953940 h 6886575"/>
              <a:gd name="connsiteX39" fmla="*/ 312344 w 7472381"/>
              <a:gd name="connsiteY39" fmla="*/ 2936081 h 6886575"/>
              <a:gd name="connsiteX40" fmla="*/ 706768 w 7472381"/>
              <a:gd name="connsiteY40" fmla="*/ 2714625 h 6886575"/>
              <a:gd name="connsiteX41" fmla="*/ 728088 w 7472381"/>
              <a:gd name="connsiteY41" fmla="*/ 2703909 h 6886575"/>
              <a:gd name="connsiteX42" fmla="*/ 795602 w 7472381"/>
              <a:gd name="connsiteY42" fmla="*/ 2564606 h 6886575"/>
              <a:gd name="connsiteX43" fmla="*/ 1008804 w 7472381"/>
              <a:gd name="connsiteY43" fmla="*/ 2543175 h 6886575"/>
              <a:gd name="connsiteX44" fmla="*/ 1186473 w 7472381"/>
              <a:gd name="connsiteY44" fmla="*/ 2575322 h 6886575"/>
              <a:gd name="connsiteX45" fmla="*/ 1378355 w 7472381"/>
              <a:gd name="connsiteY45" fmla="*/ 2536031 h 6886575"/>
              <a:gd name="connsiteX46" fmla="*/ 1548916 w 7472381"/>
              <a:gd name="connsiteY46" fmla="*/ 2553891 h 6886575"/>
              <a:gd name="connsiteX47" fmla="*/ 1694604 w 7472381"/>
              <a:gd name="connsiteY47" fmla="*/ 2528888 h 6886575"/>
              <a:gd name="connsiteX48" fmla="*/ 1552469 w 7472381"/>
              <a:gd name="connsiteY48" fmla="*/ 2411015 h 6886575"/>
              <a:gd name="connsiteX49" fmla="*/ 1353481 w 7472381"/>
              <a:gd name="connsiteY49" fmla="*/ 2411015 h 6886575"/>
              <a:gd name="connsiteX50" fmla="*/ 1211346 w 7472381"/>
              <a:gd name="connsiteY50" fmla="*/ 2336007 h 6886575"/>
              <a:gd name="connsiteX51" fmla="*/ 1076318 w 7472381"/>
              <a:gd name="connsiteY51" fmla="*/ 2200275 h 6886575"/>
              <a:gd name="connsiteX52" fmla="*/ 600167 w 7472381"/>
              <a:gd name="connsiteY52" fmla="*/ 1982390 h 6886575"/>
              <a:gd name="connsiteX53" fmla="*/ 514886 w 7472381"/>
              <a:gd name="connsiteY53" fmla="*/ 1900238 h 6886575"/>
              <a:gd name="connsiteX54" fmla="*/ 1872273 w 7472381"/>
              <a:gd name="connsiteY54" fmla="*/ 2218135 h 6886575"/>
              <a:gd name="connsiteX55" fmla="*/ 1452975 w 7472381"/>
              <a:gd name="connsiteY55" fmla="*/ 2085975 h 6886575"/>
              <a:gd name="connsiteX56" fmla="*/ 1737245 w 7472381"/>
              <a:gd name="connsiteY56" fmla="*/ 2110978 h 6886575"/>
              <a:gd name="connsiteX57" fmla="*/ 1893593 w 7472381"/>
              <a:gd name="connsiteY57" fmla="*/ 2021681 h 6886575"/>
              <a:gd name="connsiteX58" fmla="*/ 1893593 w 7472381"/>
              <a:gd name="connsiteY58" fmla="*/ 1993106 h 6886575"/>
              <a:gd name="connsiteX59" fmla="*/ 1776332 w 7472381"/>
              <a:gd name="connsiteY59" fmla="*/ 1910953 h 6886575"/>
              <a:gd name="connsiteX60" fmla="*/ 1708818 w 7472381"/>
              <a:gd name="connsiteY60" fmla="*/ 1857375 h 6886575"/>
              <a:gd name="connsiteX61" fmla="*/ 1524043 w 7472381"/>
              <a:gd name="connsiteY61" fmla="*/ 1664493 h 6886575"/>
              <a:gd name="connsiteX62" fmla="*/ 1655517 w 7472381"/>
              <a:gd name="connsiteY62" fmla="*/ 1643062 h 6886575"/>
              <a:gd name="connsiteX63" fmla="*/ 1705264 w 7472381"/>
              <a:gd name="connsiteY63" fmla="*/ 1603772 h 6886575"/>
              <a:gd name="connsiteX64" fmla="*/ 1669731 w 7472381"/>
              <a:gd name="connsiteY64" fmla="*/ 1546622 h 6886575"/>
              <a:gd name="connsiteX65" fmla="*/ 1261093 w 7472381"/>
              <a:gd name="connsiteY65" fmla="*/ 1371600 h 6886575"/>
              <a:gd name="connsiteX66" fmla="*/ 1229113 w 7472381"/>
              <a:gd name="connsiteY66" fmla="*/ 1235869 h 6886575"/>
              <a:gd name="connsiteX67" fmla="*/ 1307287 w 7472381"/>
              <a:gd name="connsiteY67" fmla="*/ 1214437 h 6886575"/>
              <a:gd name="connsiteX68" fmla="*/ 1396121 w 7472381"/>
              <a:gd name="connsiteY68" fmla="*/ 1225153 h 6886575"/>
              <a:gd name="connsiteX69" fmla="*/ 1325054 w 7472381"/>
              <a:gd name="connsiteY69" fmla="*/ 1117997 h 6886575"/>
              <a:gd name="connsiteX70" fmla="*/ 1037231 w 7472381"/>
              <a:gd name="connsiteY70" fmla="*/ 1010841 h 6886575"/>
              <a:gd name="connsiteX71" fmla="*/ 983931 w 7472381"/>
              <a:gd name="connsiteY71" fmla="*/ 953690 h 6886575"/>
              <a:gd name="connsiteX72" fmla="*/ 1054998 w 7472381"/>
              <a:gd name="connsiteY72" fmla="*/ 925115 h 6886575"/>
              <a:gd name="connsiteX73" fmla="*/ 1108299 w 7472381"/>
              <a:gd name="connsiteY73" fmla="*/ 914400 h 6886575"/>
              <a:gd name="connsiteX74" fmla="*/ 6755 w 7472381"/>
              <a:gd name="connsiteY74" fmla="*/ 467915 h 6886575"/>
              <a:gd name="connsiteX75" fmla="*/ 255490 w 7472381"/>
              <a:gd name="connsiteY75" fmla="*/ 464344 h 6886575"/>
              <a:gd name="connsiteX76" fmla="*/ 500673 w 7472381"/>
              <a:gd name="connsiteY76" fmla="*/ 535781 h 6886575"/>
              <a:gd name="connsiteX77" fmla="*/ 760069 w 7472381"/>
              <a:gd name="connsiteY77" fmla="*/ 525066 h 6886575"/>
              <a:gd name="connsiteX78" fmla="*/ 1005251 w 7472381"/>
              <a:gd name="connsiteY78" fmla="*/ 560785 h 6886575"/>
              <a:gd name="connsiteX79" fmla="*/ 1218453 w 7472381"/>
              <a:gd name="connsiteY79" fmla="*/ 560785 h 6886575"/>
              <a:gd name="connsiteX80" fmla="*/ 1019464 w 7472381"/>
              <a:gd name="connsiteY80" fmla="*/ 507206 h 6886575"/>
              <a:gd name="connsiteX81" fmla="*/ 944844 w 7472381"/>
              <a:gd name="connsiteY81" fmla="*/ 417909 h 6886575"/>
              <a:gd name="connsiteX82" fmla="*/ 969717 w 7472381"/>
              <a:gd name="connsiteY82" fmla="*/ 335757 h 6886575"/>
              <a:gd name="connsiteX83" fmla="*/ 1051445 w 7472381"/>
              <a:gd name="connsiteY83" fmla="*/ 360759 h 6886575"/>
              <a:gd name="connsiteX84" fmla="*/ 1147386 w 7472381"/>
              <a:gd name="connsiteY84" fmla="*/ 453629 h 6886575"/>
              <a:gd name="connsiteX85" fmla="*/ 1168706 w 7472381"/>
              <a:gd name="connsiteY85" fmla="*/ 396478 h 6886575"/>
              <a:gd name="connsiteX86" fmla="*/ 1225560 w 7472381"/>
              <a:gd name="connsiteY86" fmla="*/ 353615 h 6886575"/>
              <a:gd name="connsiteX87" fmla="*/ 1552469 w 7472381"/>
              <a:gd name="connsiteY87" fmla="*/ 375047 h 6886575"/>
              <a:gd name="connsiteX88" fmla="*/ 1335714 w 7472381"/>
              <a:gd name="connsiteY88" fmla="*/ 192881 h 6886575"/>
              <a:gd name="connsiteX89" fmla="*/ 1197133 w 7472381"/>
              <a:gd name="connsiteY89" fmla="*/ 164306 h 6886575"/>
              <a:gd name="connsiteX90" fmla="*/ 1165153 w 7472381"/>
              <a:gd name="connsiteY90" fmla="*/ 89297 h 6886575"/>
              <a:gd name="connsiteX91" fmla="*/ 1229113 w 7472381"/>
              <a:gd name="connsiteY91" fmla="*/ 71437 h 6886575"/>
              <a:gd name="connsiteX92" fmla="*/ 1548916 w 7472381"/>
              <a:gd name="connsiteY92" fmla="*/ 135731 h 6886575"/>
              <a:gd name="connsiteX93" fmla="*/ 1602217 w 7472381"/>
              <a:gd name="connsiteY93" fmla="*/ 110728 h 6886575"/>
              <a:gd name="connsiteX94" fmla="*/ 1232666 w 7472381"/>
              <a:gd name="connsiteY94" fmla="*/ 0 h 68865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</a:cxnLst>
            <a:rect l="l" t="t" r="r" b="b"/>
            <a:pathLst>
              <a:path w="7472381" h="6886575">
                <a:moveTo>
                  <a:pt x="1232666" y="0"/>
                </a:moveTo>
                <a:lnTo>
                  <a:pt x="7472381" y="0"/>
                </a:lnTo>
                <a:lnTo>
                  <a:pt x="7472381" y="814388"/>
                </a:lnTo>
                <a:lnTo>
                  <a:pt x="7472381" y="6411516"/>
                </a:lnTo>
                <a:lnTo>
                  <a:pt x="7472381" y="6886575"/>
                </a:lnTo>
                <a:lnTo>
                  <a:pt x="6992676" y="6886575"/>
                </a:lnTo>
                <a:lnTo>
                  <a:pt x="1946893" y="6886575"/>
                </a:lnTo>
                <a:cubicBezTo>
                  <a:pt x="1801205" y="6815137"/>
                  <a:pt x="1662624" y="6729412"/>
                  <a:pt x="1506276" y="6686550"/>
                </a:cubicBezTo>
                <a:cubicBezTo>
                  <a:pt x="1399675" y="6657975"/>
                  <a:pt x="1296627" y="6607969"/>
                  <a:pt x="1314394" y="6457949"/>
                </a:cubicBezTo>
                <a:cubicBezTo>
                  <a:pt x="1317947" y="6415087"/>
                  <a:pt x="1289520" y="6382941"/>
                  <a:pt x="1246880" y="6393656"/>
                </a:cubicBezTo>
                <a:cubicBezTo>
                  <a:pt x="1165153" y="6415087"/>
                  <a:pt x="1126065" y="6354365"/>
                  <a:pt x="1079872" y="6307931"/>
                </a:cubicBezTo>
                <a:cubicBezTo>
                  <a:pt x="998144" y="6225779"/>
                  <a:pt x="919970" y="6140052"/>
                  <a:pt x="788495" y="6125765"/>
                </a:cubicBezTo>
                <a:cubicBezTo>
                  <a:pt x="813369" y="6061471"/>
                  <a:pt x="856009" y="6068615"/>
                  <a:pt x="895097" y="6082903"/>
                </a:cubicBezTo>
                <a:cubicBezTo>
                  <a:pt x="998144" y="6118622"/>
                  <a:pt x="1101192" y="6157912"/>
                  <a:pt x="1204239" y="6193631"/>
                </a:cubicBezTo>
                <a:cubicBezTo>
                  <a:pt x="1271754" y="6215062"/>
                  <a:pt x="1339267" y="6247209"/>
                  <a:pt x="1428102" y="6222206"/>
                </a:cubicBezTo>
                <a:cubicBezTo>
                  <a:pt x="1349928" y="6093619"/>
                  <a:pt x="1218453" y="6068615"/>
                  <a:pt x="1111852" y="6029325"/>
                </a:cubicBezTo>
                <a:cubicBezTo>
                  <a:pt x="980377" y="5979319"/>
                  <a:pt x="902203" y="5886450"/>
                  <a:pt x="806262" y="5779294"/>
                </a:cubicBezTo>
                <a:cubicBezTo>
                  <a:pt x="902203" y="5750719"/>
                  <a:pt x="962610" y="5829300"/>
                  <a:pt x="1040785" y="5825728"/>
                </a:cubicBezTo>
                <a:cubicBezTo>
                  <a:pt x="1044338" y="5815012"/>
                  <a:pt x="1051445" y="5793581"/>
                  <a:pt x="1051445" y="5793581"/>
                </a:cubicBezTo>
                <a:cubicBezTo>
                  <a:pt x="923523" y="5736431"/>
                  <a:pt x="866670" y="5629275"/>
                  <a:pt x="845349" y="5497115"/>
                </a:cubicBezTo>
                <a:cubicBezTo>
                  <a:pt x="838243" y="5429250"/>
                  <a:pt x="792049" y="5407819"/>
                  <a:pt x="745855" y="5375672"/>
                </a:cubicBezTo>
                <a:cubicBezTo>
                  <a:pt x="589507" y="5264943"/>
                  <a:pt x="422499" y="5164931"/>
                  <a:pt x="291024" y="5014913"/>
                </a:cubicBezTo>
                <a:cubicBezTo>
                  <a:pt x="443819" y="5032771"/>
                  <a:pt x="564633" y="5132784"/>
                  <a:pt x="724535" y="5175647"/>
                </a:cubicBezTo>
                <a:cubicBezTo>
                  <a:pt x="596614" y="5011340"/>
                  <a:pt x="429605" y="4925615"/>
                  <a:pt x="276811" y="4825603"/>
                </a:cubicBezTo>
                <a:cubicBezTo>
                  <a:pt x="205743" y="4779169"/>
                  <a:pt x="141783" y="4722018"/>
                  <a:pt x="60055" y="4697016"/>
                </a:cubicBezTo>
                <a:cubicBezTo>
                  <a:pt x="31628" y="4689872"/>
                  <a:pt x="-18119" y="4672013"/>
                  <a:pt x="6755" y="4622006"/>
                </a:cubicBezTo>
                <a:cubicBezTo>
                  <a:pt x="28075" y="4579144"/>
                  <a:pt x="67162" y="4593432"/>
                  <a:pt x="102696" y="4604146"/>
                </a:cubicBezTo>
                <a:cubicBezTo>
                  <a:pt x="187976" y="4632722"/>
                  <a:pt x="280364" y="4632722"/>
                  <a:pt x="397625" y="4632722"/>
                </a:cubicBezTo>
                <a:cubicBezTo>
                  <a:pt x="298131" y="4496990"/>
                  <a:pt x="116909" y="4539853"/>
                  <a:pt x="31628" y="4396978"/>
                </a:cubicBezTo>
                <a:cubicBezTo>
                  <a:pt x="138229" y="4371976"/>
                  <a:pt x="219957" y="4421982"/>
                  <a:pt x="305237" y="4432697"/>
                </a:cubicBezTo>
                <a:cubicBezTo>
                  <a:pt x="383412" y="4443413"/>
                  <a:pt x="401178" y="4418409"/>
                  <a:pt x="383412" y="4339828"/>
                </a:cubicBezTo>
                <a:cubicBezTo>
                  <a:pt x="354985" y="4218385"/>
                  <a:pt x="397625" y="4157662"/>
                  <a:pt x="511333" y="4189810"/>
                </a:cubicBezTo>
                <a:cubicBezTo>
                  <a:pt x="617934" y="4221956"/>
                  <a:pt x="628594" y="4175522"/>
                  <a:pt x="600167" y="4107656"/>
                </a:cubicBezTo>
                <a:cubicBezTo>
                  <a:pt x="557527" y="4007644"/>
                  <a:pt x="603720" y="3929063"/>
                  <a:pt x="635701" y="3843337"/>
                </a:cubicBezTo>
                <a:cubicBezTo>
                  <a:pt x="685448" y="3714750"/>
                  <a:pt x="664128" y="3650456"/>
                  <a:pt x="561080" y="3554015"/>
                </a:cubicBezTo>
                <a:cubicBezTo>
                  <a:pt x="500673" y="3500438"/>
                  <a:pt x="440265" y="3454003"/>
                  <a:pt x="354985" y="3407569"/>
                </a:cubicBezTo>
                <a:cubicBezTo>
                  <a:pt x="550420" y="3382565"/>
                  <a:pt x="347878" y="3296841"/>
                  <a:pt x="415392" y="3243263"/>
                </a:cubicBezTo>
                <a:cubicBezTo>
                  <a:pt x="553973" y="3221831"/>
                  <a:pt x="664128" y="3393282"/>
                  <a:pt x="852456" y="3343275"/>
                </a:cubicBezTo>
                <a:cubicBezTo>
                  <a:pt x="625041" y="3196828"/>
                  <a:pt x="369198" y="3150393"/>
                  <a:pt x="202190" y="2953940"/>
                </a:cubicBezTo>
                <a:cubicBezTo>
                  <a:pt x="241277" y="2911078"/>
                  <a:pt x="280364" y="2953940"/>
                  <a:pt x="312344" y="2936081"/>
                </a:cubicBezTo>
                <a:cubicBezTo>
                  <a:pt x="312344" y="2925365"/>
                  <a:pt x="685448" y="2993232"/>
                  <a:pt x="706768" y="2714625"/>
                </a:cubicBezTo>
                <a:cubicBezTo>
                  <a:pt x="713875" y="2714625"/>
                  <a:pt x="720982" y="2714625"/>
                  <a:pt x="728088" y="2703909"/>
                </a:cubicBezTo>
                <a:cubicBezTo>
                  <a:pt x="767175" y="2664619"/>
                  <a:pt x="731642" y="2571750"/>
                  <a:pt x="795602" y="2564606"/>
                </a:cubicBezTo>
                <a:cubicBezTo>
                  <a:pt x="866670" y="2557462"/>
                  <a:pt x="934184" y="2525315"/>
                  <a:pt x="1008804" y="2543175"/>
                </a:cubicBezTo>
                <a:cubicBezTo>
                  <a:pt x="1065658" y="2557462"/>
                  <a:pt x="1126065" y="2575322"/>
                  <a:pt x="1186473" y="2575322"/>
                </a:cubicBezTo>
                <a:cubicBezTo>
                  <a:pt x="1250433" y="2575322"/>
                  <a:pt x="1339267" y="2696766"/>
                  <a:pt x="1378355" y="2536031"/>
                </a:cubicBezTo>
                <a:cubicBezTo>
                  <a:pt x="1378355" y="2528888"/>
                  <a:pt x="1488509" y="2546747"/>
                  <a:pt x="1548916" y="2553891"/>
                </a:cubicBezTo>
                <a:cubicBezTo>
                  <a:pt x="1598663" y="2561035"/>
                  <a:pt x="1659071" y="2593181"/>
                  <a:pt x="1694604" y="2528888"/>
                </a:cubicBezTo>
                <a:cubicBezTo>
                  <a:pt x="1712371" y="2489596"/>
                  <a:pt x="1627090" y="2418159"/>
                  <a:pt x="1552469" y="2411015"/>
                </a:cubicBezTo>
                <a:cubicBezTo>
                  <a:pt x="1484956" y="2403872"/>
                  <a:pt x="1417442" y="2396728"/>
                  <a:pt x="1353481" y="2411015"/>
                </a:cubicBezTo>
                <a:cubicBezTo>
                  <a:pt x="1275307" y="2428875"/>
                  <a:pt x="1232666" y="2400300"/>
                  <a:pt x="1211346" y="2336007"/>
                </a:cubicBezTo>
                <a:cubicBezTo>
                  <a:pt x="1186473" y="2268141"/>
                  <a:pt x="1140279" y="2232422"/>
                  <a:pt x="1076318" y="2200275"/>
                </a:cubicBezTo>
                <a:cubicBezTo>
                  <a:pt x="919970" y="2121694"/>
                  <a:pt x="770729" y="2028825"/>
                  <a:pt x="600167" y="1982390"/>
                </a:cubicBezTo>
                <a:cubicBezTo>
                  <a:pt x="568187" y="1975246"/>
                  <a:pt x="529100" y="1960959"/>
                  <a:pt x="514886" y="1900238"/>
                </a:cubicBezTo>
                <a:cubicBezTo>
                  <a:pt x="976824" y="1993106"/>
                  <a:pt x="1396121" y="2232422"/>
                  <a:pt x="1872273" y="2218135"/>
                </a:cubicBezTo>
                <a:cubicBezTo>
                  <a:pt x="1744351" y="2143125"/>
                  <a:pt x="1591557" y="2139554"/>
                  <a:pt x="1452975" y="2085975"/>
                </a:cubicBezTo>
                <a:cubicBezTo>
                  <a:pt x="1552469" y="2046685"/>
                  <a:pt x="1644857" y="2089547"/>
                  <a:pt x="1737245" y="2110978"/>
                </a:cubicBezTo>
                <a:cubicBezTo>
                  <a:pt x="1815419" y="2128837"/>
                  <a:pt x="1886486" y="2132410"/>
                  <a:pt x="1893593" y="2021681"/>
                </a:cubicBezTo>
                <a:cubicBezTo>
                  <a:pt x="1893593" y="2010965"/>
                  <a:pt x="1893593" y="2003821"/>
                  <a:pt x="1893593" y="1993106"/>
                </a:cubicBezTo>
                <a:cubicBezTo>
                  <a:pt x="1865166" y="1946672"/>
                  <a:pt x="1826079" y="1925240"/>
                  <a:pt x="1776332" y="1910953"/>
                </a:cubicBezTo>
                <a:cubicBezTo>
                  <a:pt x="1747905" y="1903809"/>
                  <a:pt x="1708818" y="1889522"/>
                  <a:pt x="1708818" y="1857375"/>
                </a:cubicBezTo>
                <a:cubicBezTo>
                  <a:pt x="1712371" y="1735931"/>
                  <a:pt x="1616430" y="1700212"/>
                  <a:pt x="1524043" y="1664493"/>
                </a:cubicBezTo>
                <a:cubicBezTo>
                  <a:pt x="1573790" y="1603772"/>
                  <a:pt x="1616430" y="1646635"/>
                  <a:pt x="1655517" y="1643062"/>
                </a:cubicBezTo>
                <a:cubicBezTo>
                  <a:pt x="1680391" y="1639491"/>
                  <a:pt x="1705264" y="1635919"/>
                  <a:pt x="1705264" y="1603772"/>
                </a:cubicBezTo>
                <a:cubicBezTo>
                  <a:pt x="1705264" y="1578769"/>
                  <a:pt x="1694604" y="1546622"/>
                  <a:pt x="1669731" y="1546622"/>
                </a:cubicBezTo>
                <a:cubicBezTo>
                  <a:pt x="1513383" y="1543050"/>
                  <a:pt x="1424548" y="1371600"/>
                  <a:pt x="1261093" y="1371600"/>
                </a:cubicBezTo>
                <a:cubicBezTo>
                  <a:pt x="1161599" y="1371600"/>
                  <a:pt x="1310841" y="1275159"/>
                  <a:pt x="1229113" y="1235869"/>
                </a:cubicBezTo>
                <a:cubicBezTo>
                  <a:pt x="1211346" y="1225153"/>
                  <a:pt x="1278860" y="1210866"/>
                  <a:pt x="1307287" y="1214437"/>
                </a:cubicBezTo>
                <a:cubicBezTo>
                  <a:pt x="1335714" y="1218009"/>
                  <a:pt x="1360588" y="1243013"/>
                  <a:pt x="1396121" y="1225153"/>
                </a:cubicBezTo>
                <a:cubicBezTo>
                  <a:pt x="1413888" y="1160860"/>
                  <a:pt x="1367694" y="1135856"/>
                  <a:pt x="1325054" y="1117997"/>
                </a:cubicBezTo>
                <a:cubicBezTo>
                  <a:pt x="1232666" y="1075135"/>
                  <a:pt x="1140279" y="1025129"/>
                  <a:pt x="1037231" y="1010841"/>
                </a:cubicBezTo>
                <a:cubicBezTo>
                  <a:pt x="1001698" y="1007269"/>
                  <a:pt x="980377" y="989409"/>
                  <a:pt x="983931" y="953690"/>
                </a:cubicBezTo>
                <a:cubicBezTo>
                  <a:pt x="991037" y="907256"/>
                  <a:pt x="1026571" y="921544"/>
                  <a:pt x="1054998" y="925115"/>
                </a:cubicBezTo>
                <a:cubicBezTo>
                  <a:pt x="1072765" y="928688"/>
                  <a:pt x="1090532" y="939403"/>
                  <a:pt x="1108299" y="914400"/>
                </a:cubicBezTo>
                <a:cubicBezTo>
                  <a:pt x="692555" y="660797"/>
                  <a:pt x="472246" y="675085"/>
                  <a:pt x="6755" y="467915"/>
                </a:cubicBezTo>
                <a:cubicBezTo>
                  <a:pt x="109802" y="428625"/>
                  <a:pt x="184423" y="457200"/>
                  <a:pt x="255490" y="464344"/>
                </a:cubicBezTo>
                <a:cubicBezTo>
                  <a:pt x="433159" y="482203"/>
                  <a:pt x="323004" y="514350"/>
                  <a:pt x="500673" y="535781"/>
                </a:cubicBezTo>
                <a:cubicBezTo>
                  <a:pt x="585954" y="546497"/>
                  <a:pt x="664128" y="582216"/>
                  <a:pt x="760069" y="525066"/>
                </a:cubicBezTo>
                <a:cubicBezTo>
                  <a:pt x="824029" y="485775"/>
                  <a:pt x="927077" y="528637"/>
                  <a:pt x="1005251" y="560785"/>
                </a:cubicBezTo>
                <a:cubicBezTo>
                  <a:pt x="1069212" y="589360"/>
                  <a:pt x="1133172" y="596503"/>
                  <a:pt x="1218453" y="560785"/>
                </a:cubicBezTo>
                <a:cubicBezTo>
                  <a:pt x="1140279" y="539354"/>
                  <a:pt x="1079872" y="521494"/>
                  <a:pt x="1019464" y="507206"/>
                </a:cubicBezTo>
                <a:cubicBezTo>
                  <a:pt x="969717" y="496491"/>
                  <a:pt x="941290" y="471488"/>
                  <a:pt x="944844" y="417909"/>
                </a:cubicBezTo>
                <a:cubicBezTo>
                  <a:pt x="944844" y="389334"/>
                  <a:pt x="934184" y="350044"/>
                  <a:pt x="969717" y="335757"/>
                </a:cubicBezTo>
                <a:cubicBezTo>
                  <a:pt x="998144" y="321469"/>
                  <a:pt x="1037231" y="335757"/>
                  <a:pt x="1051445" y="360759"/>
                </a:cubicBezTo>
                <a:cubicBezTo>
                  <a:pt x="1069212" y="407194"/>
                  <a:pt x="1086978" y="450056"/>
                  <a:pt x="1147386" y="453629"/>
                </a:cubicBezTo>
                <a:cubicBezTo>
                  <a:pt x="1229113" y="460771"/>
                  <a:pt x="1182919" y="432197"/>
                  <a:pt x="1168706" y="396478"/>
                </a:cubicBezTo>
                <a:cubicBezTo>
                  <a:pt x="1154492" y="357188"/>
                  <a:pt x="1197133" y="346472"/>
                  <a:pt x="1225560" y="353615"/>
                </a:cubicBezTo>
                <a:cubicBezTo>
                  <a:pt x="1332161" y="385763"/>
                  <a:pt x="1442315" y="328613"/>
                  <a:pt x="1552469" y="375047"/>
                </a:cubicBezTo>
                <a:cubicBezTo>
                  <a:pt x="1524043" y="260747"/>
                  <a:pt x="1463635" y="210741"/>
                  <a:pt x="1335714" y="192881"/>
                </a:cubicBezTo>
                <a:cubicBezTo>
                  <a:pt x="1289520" y="189310"/>
                  <a:pt x="1239773" y="196453"/>
                  <a:pt x="1197133" y="164306"/>
                </a:cubicBezTo>
                <a:cubicBezTo>
                  <a:pt x="1172259" y="146447"/>
                  <a:pt x="1147386" y="125016"/>
                  <a:pt x="1165153" y="89297"/>
                </a:cubicBezTo>
                <a:cubicBezTo>
                  <a:pt x="1175813" y="64294"/>
                  <a:pt x="1204239" y="64294"/>
                  <a:pt x="1229113" y="71437"/>
                </a:cubicBezTo>
                <a:cubicBezTo>
                  <a:pt x="1332161" y="110728"/>
                  <a:pt x="1442315" y="121444"/>
                  <a:pt x="1548916" y="135731"/>
                </a:cubicBezTo>
                <a:cubicBezTo>
                  <a:pt x="1566683" y="139303"/>
                  <a:pt x="1584450" y="146447"/>
                  <a:pt x="1602217" y="110728"/>
                </a:cubicBezTo>
                <a:cubicBezTo>
                  <a:pt x="1477849" y="78581"/>
                  <a:pt x="1357034" y="35719"/>
                  <a:pt x="1232666" y="0"/>
                </a:cubicBezTo>
                <a:close/>
              </a:path>
            </a:pathLst>
          </a:custGeom>
          <a:solidFill>
            <a:schemeClr val="accent1">
              <a:alpha val="20000"/>
            </a:schemeClr>
          </a:solidFill>
          <a:ln w="32707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solidFill>
                <a:schemeClr val="tx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46AD042-DE90-4088-8A07-B9A64C2CE0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640080"/>
            <a:ext cx="3886200" cy="2953512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F2FFC98-62A0-445A-BEDA-785BE925A1D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059168" y="640080"/>
            <a:ext cx="4489704" cy="5596128"/>
          </a:xfrm>
        </p:spPr>
        <p:txBody>
          <a:bodyPr anchor="ctr"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B4D7827-8489-4EE4-88EE-16685FE6DE8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3776472"/>
            <a:ext cx="3886200" cy="2468880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C33534F-EA91-4A50-B0F6-10D689E458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04E684-10F4-4CC3-A0B9-F03AA7BE37CF}" type="datetimeFigureOut">
              <a:rPr lang="en-US" smtClean="0"/>
              <a:t>2/19/21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C20F3F7-8B4B-4015-AA9C-109D05B2F1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/>
            </a:lvl1pPr>
          </a:lstStyle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10B6EE2-78A1-4D01-87BE-A1487FBD27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845F5A-061D-4825-9AE9-D7794091C6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82557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8615C6B-1C98-4B1C-AB4B-1E1898E593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E8DFF97-B7FD-47F9-BC7F-DD4B4C5EA2F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1831D22-079E-43E3-86A4-BA12DB888C7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04E684-10F4-4CC3-A0B9-F03AA7BE37CF}" type="datetimeFigureOut">
              <a:rPr lang="en-US" smtClean="0"/>
              <a:t>2/19/21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14C30A2-140B-4A5D-BEEC-C1314AF1F3F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B71BA8F-7826-496D-91F8-B3ECDF34DA7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845F5A-061D-4825-9AE9-D7794091C6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86970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01" r:id="rId5"/>
    <p:sldLayoutId id="2147483702" r:id="rId6"/>
    <p:sldLayoutId id="2147483708" r:id="rId7"/>
    <p:sldLayoutId id="2147483703" r:id="rId8"/>
    <p:sldLayoutId id="2147483704" r:id="rId9"/>
    <p:sldLayoutId id="2147483705" r:id="rId10"/>
    <p:sldLayoutId id="2147483706" r:id="rId11"/>
    <p:sldLayoutId id="2147483707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i="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emf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4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7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8F187B58-3857-4454-9C70-EFB475976F7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 descr="Red threads and scribbles">
            <a:extLst>
              <a:ext uri="{FF2B5EF4-FFF2-40B4-BE49-F238E27FC236}">
                <a16:creationId xmlns:a16="http://schemas.microsoft.com/office/drawing/2014/main" id="{61E0E50E-F5A6-40EB-A27A-3F265D9A5AA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0714"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4C5418A4-3935-49EA-B51C-5DDCBFAA395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428056" y="2813365"/>
            <a:ext cx="7450687" cy="3406460"/>
          </a:xfrm>
          <a:custGeom>
            <a:avLst/>
            <a:gdLst>
              <a:gd name="connsiteX0" fmla="*/ 6457914 w 7450687"/>
              <a:gd name="connsiteY0" fmla="*/ 0 h 3406460"/>
              <a:gd name="connsiteX1" fmla="*/ 6844288 w 7450687"/>
              <a:gd name="connsiteY1" fmla="*/ 233492 h 3406460"/>
              <a:gd name="connsiteX2" fmla="*/ 7386323 w 7450687"/>
              <a:gd name="connsiteY2" fmla="*/ 717155 h 3406460"/>
              <a:gd name="connsiteX3" fmla="*/ 7430798 w 7450687"/>
              <a:gd name="connsiteY3" fmla="*/ 1809564 h 3406460"/>
              <a:gd name="connsiteX4" fmla="*/ 7013848 w 7450687"/>
              <a:gd name="connsiteY4" fmla="*/ 3104890 h 3406460"/>
              <a:gd name="connsiteX5" fmla="*/ 6569101 w 7450687"/>
              <a:gd name="connsiteY5" fmla="*/ 3402314 h 3406460"/>
              <a:gd name="connsiteX6" fmla="*/ 3683807 w 7450687"/>
              <a:gd name="connsiteY6" fmla="*/ 3341162 h 3406460"/>
              <a:gd name="connsiteX7" fmla="*/ 1704683 w 7450687"/>
              <a:gd name="connsiteY7" fmla="*/ 2860279 h 3406460"/>
              <a:gd name="connsiteX8" fmla="*/ 2010446 w 7450687"/>
              <a:gd name="connsiteY8" fmla="*/ 2801907 h 3406460"/>
              <a:gd name="connsiteX9" fmla="*/ 1273834 w 7450687"/>
              <a:gd name="connsiteY9" fmla="*/ 2674041 h 3406460"/>
              <a:gd name="connsiteX10" fmla="*/ 1315530 w 7450687"/>
              <a:gd name="connsiteY10" fmla="*/ 2657363 h 3406460"/>
              <a:gd name="connsiteX11" fmla="*/ 1234919 w 7450687"/>
              <a:gd name="connsiteY11" fmla="*/ 2590651 h 3406460"/>
              <a:gd name="connsiteX12" fmla="*/ 904138 w 7450687"/>
              <a:gd name="connsiteY12" fmla="*/ 2485024 h 3406460"/>
              <a:gd name="connsiteX13" fmla="*/ 1315530 w 7450687"/>
              <a:gd name="connsiteY13" fmla="*/ 2307126 h 3406460"/>
              <a:gd name="connsiteX14" fmla="*/ 851326 w 7450687"/>
              <a:gd name="connsiteY14" fmla="*/ 2065294 h 3406460"/>
              <a:gd name="connsiteX15" fmla="*/ 615053 w 7450687"/>
              <a:gd name="connsiteY15" fmla="*/ 2006921 h 3406460"/>
              <a:gd name="connsiteX16" fmla="*/ 1393361 w 7450687"/>
              <a:gd name="connsiteY16" fmla="*/ 1703937 h 3406460"/>
              <a:gd name="connsiteX17" fmla="*/ 131391 w 7450687"/>
              <a:gd name="connsiteY17" fmla="*/ 1553835 h 3406460"/>
              <a:gd name="connsiteX18" fmla="*/ 234239 w 7450687"/>
              <a:gd name="connsiteY18" fmla="*/ 1492682 h 3406460"/>
              <a:gd name="connsiteX19" fmla="*/ 1018105 w 7450687"/>
              <a:gd name="connsiteY19" fmla="*/ 1509360 h 3406460"/>
              <a:gd name="connsiteX20" fmla="*/ 1148750 w 7450687"/>
              <a:gd name="connsiteY20" fmla="*/ 1462106 h 3406460"/>
              <a:gd name="connsiteX21" fmla="*/ 1018105 w 7450687"/>
              <a:gd name="connsiteY21" fmla="*/ 1387055 h 3406460"/>
              <a:gd name="connsiteX22" fmla="*/ 509426 w 7450687"/>
              <a:gd name="connsiteY22" fmla="*/ 1331461 h 3406460"/>
              <a:gd name="connsiteX23" fmla="*/ 376002 w 7450687"/>
              <a:gd name="connsiteY23" fmla="*/ 1206376 h 3406460"/>
              <a:gd name="connsiteX24" fmla="*/ 150849 w 7450687"/>
              <a:gd name="connsiteY24" fmla="*/ 1061833 h 3406460"/>
              <a:gd name="connsiteX25" fmla="*/ 306510 w 7450687"/>
              <a:gd name="connsiteY25" fmla="*/ 942308 h 3406460"/>
              <a:gd name="connsiteX26" fmla="*/ 53560 w 7450687"/>
              <a:gd name="connsiteY26" fmla="*/ 764409 h 3406460"/>
              <a:gd name="connsiteX27" fmla="*/ 125832 w 7450687"/>
              <a:gd name="connsiteY27" fmla="*/ 530917 h 3406460"/>
              <a:gd name="connsiteX28" fmla="*/ 551121 w 7450687"/>
              <a:gd name="connsiteY28" fmla="*/ 475324 h 3406460"/>
              <a:gd name="connsiteX29" fmla="*/ 1120952 w 7450687"/>
              <a:gd name="connsiteY29" fmla="*/ 394713 h 3406460"/>
              <a:gd name="connsiteX30" fmla="*/ 1693564 w 7450687"/>
              <a:gd name="connsiteY30" fmla="*/ 325221 h 3406460"/>
              <a:gd name="connsiteX31" fmla="*/ 2266175 w 7450687"/>
              <a:gd name="connsiteY31" fmla="*/ 325221 h 3406460"/>
              <a:gd name="connsiteX32" fmla="*/ 2430177 w 7450687"/>
              <a:gd name="connsiteY32" fmla="*/ 330781 h 3406460"/>
              <a:gd name="connsiteX33" fmla="*/ 2432956 w 7450687"/>
              <a:gd name="connsiteY33" fmla="*/ 330781 h 3406460"/>
              <a:gd name="connsiteX34" fmla="*/ 3144551 w 7450687"/>
              <a:gd name="connsiteY34" fmla="*/ 355798 h 3406460"/>
              <a:gd name="connsiteX35" fmla="*/ 3408619 w 7450687"/>
              <a:gd name="connsiteY35" fmla="*/ 358577 h 3406460"/>
              <a:gd name="connsiteX36" fmla="*/ 3981231 w 7450687"/>
              <a:gd name="connsiteY36" fmla="*/ 361357 h 3406460"/>
              <a:gd name="connsiteX37" fmla="*/ 4551063 w 7450687"/>
              <a:gd name="connsiteY37" fmla="*/ 350238 h 3406460"/>
              <a:gd name="connsiteX38" fmla="*/ 5129233 w 7450687"/>
              <a:gd name="connsiteY38" fmla="*/ 316882 h 3406460"/>
              <a:gd name="connsiteX39" fmla="*/ 5699065 w 7450687"/>
              <a:gd name="connsiteY39" fmla="*/ 272407 h 3406460"/>
              <a:gd name="connsiteX40" fmla="*/ 6063202 w 7450687"/>
              <a:gd name="connsiteY40" fmla="*/ 172339 h 3406460"/>
              <a:gd name="connsiteX41" fmla="*/ 6457914 w 7450687"/>
              <a:gd name="connsiteY41" fmla="*/ 0 h 34064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</a:cxnLst>
            <a:rect l="l" t="t" r="r" b="b"/>
            <a:pathLst>
              <a:path w="7450687" h="3406460">
                <a:moveTo>
                  <a:pt x="6457914" y="0"/>
                </a:moveTo>
                <a:cubicBezTo>
                  <a:pt x="6560763" y="125085"/>
                  <a:pt x="6713644" y="161221"/>
                  <a:pt x="6844288" y="233492"/>
                </a:cubicBezTo>
                <a:cubicBezTo>
                  <a:pt x="6972153" y="289086"/>
                  <a:pt x="7336289" y="611527"/>
                  <a:pt x="7386323" y="717155"/>
                </a:cubicBezTo>
                <a:cubicBezTo>
                  <a:pt x="7475273" y="900613"/>
                  <a:pt x="7453035" y="1573293"/>
                  <a:pt x="7430798" y="1809564"/>
                </a:cubicBezTo>
                <a:cubicBezTo>
                  <a:pt x="7347408" y="2398855"/>
                  <a:pt x="7041645" y="3077093"/>
                  <a:pt x="7013848" y="3104890"/>
                </a:cubicBezTo>
                <a:cubicBezTo>
                  <a:pt x="6924899" y="3085432"/>
                  <a:pt x="6721983" y="3391196"/>
                  <a:pt x="6569101" y="3402314"/>
                </a:cubicBezTo>
                <a:cubicBezTo>
                  <a:pt x="6407881" y="3413434"/>
                  <a:pt x="4039604" y="3405095"/>
                  <a:pt x="3683807" y="3341162"/>
                </a:cubicBezTo>
                <a:cubicBezTo>
                  <a:pt x="1749158" y="2988144"/>
                  <a:pt x="1704683" y="2860279"/>
                  <a:pt x="1704683" y="2860279"/>
                </a:cubicBezTo>
                <a:cubicBezTo>
                  <a:pt x="1704683" y="2860279"/>
                  <a:pt x="1910378" y="2835262"/>
                  <a:pt x="2010446" y="2801907"/>
                </a:cubicBezTo>
                <a:cubicBezTo>
                  <a:pt x="1865904" y="2799126"/>
                  <a:pt x="1296072" y="2693500"/>
                  <a:pt x="1273834" y="2674041"/>
                </a:cubicBezTo>
                <a:cubicBezTo>
                  <a:pt x="1284954" y="2668482"/>
                  <a:pt x="1301632" y="2662923"/>
                  <a:pt x="1315530" y="2657363"/>
                </a:cubicBezTo>
                <a:cubicBezTo>
                  <a:pt x="1284954" y="2640686"/>
                  <a:pt x="1259936" y="2621228"/>
                  <a:pt x="1234919" y="2590651"/>
                </a:cubicBezTo>
                <a:cubicBezTo>
                  <a:pt x="1154309" y="2487804"/>
                  <a:pt x="1018105" y="2523940"/>
                  <a:pt x="904138" y="2485024"/>
                </a:cubicBezTo>
                <a:cubicBezTo>
                  <a:pt x="976410" y="2268210"/>
                  <a:pt x="1168208" y="2348820"/>
                  <a:pt x="1315530" y="2307126"/>
                </a:cubicBezTo>
                <a:cubicBezTo>
                  <a:pt x="929156" y="2179260"/>
                  <a:pt x="1004207" y="2112548"/>
                  <a:pt x="851326" y="2065294"/>
                </a:cubicBezTo>
                <a:cubicBezTo>
                  <a:pt x="659528" y="2006921"/>
                  <a:pt x="615053" y="2006921"/>
                  <a:pt x="615053" y="2006921"/>
                </a:cubicBezTo>
                <a:cubicBezTo>
                  <a:pt x="840206" y="1829023"/>
                  <a:pt x="1109834" y="2020820"/>
                  <a:pt x="1393361" y="1703937"/>
                </a:cubicBezTo>
                <a:cubicBezTo>
                  <a:pt x="1120952" y="1659463"/>
                  <a:pt x="306510" y="1637225"/>
                  <a:pt x="131391" y="1553835"/>
                </a:cubicBezTo>
                <a:cubicBezTo>
                  <a:pt x="198103" y="1584411"/>
                  <a:pt x="203663" y="1492682"/>
                  <a:pt x="234239" y="1492682"/>
                </a:cubicBezTo>
                <a:cubicBezTo>
                  <a:pt x="492748" y="1489903"/>
                  <a:pt x="756816" y="1542717"/>
                  <a:pt x="1018105" y="1509360"/>
                </a:cubicBezTo>
                <a:cubicBezTo>
                  <a:pt x="1065359" y="1506581"/>
                  <a:pt x="1140411" y="1531597"/>
                  <a:pt x="1148750" y="1462106"/>
                </a:cubicBezTo>
                <a:cubicBezTo>
                  <a:pt x="1157088" y="1375936"/>
                  <a:pt x="1059800" y="1395394"/>
                  <a:pt x="1018105" y="1387055"/>
                </a:cubicBezTo>
                <a:cubicBezTo>
                  <a:pt x="848545" y="1359258"/>
                  <a:pt x="681766" y="1348140"/>
                  <a:pt x="509426" y="1331461"/>
                </a:cubicBezTo>
                <a:cubicBezTo>
                  <a:pt x="437155" y="1323122"/>
                  <a:pt x="348206" y="1339800"/>
                  <a:pt x="376002" y="1206376"/>
                </a:cubicBezTo>
                <a:cubicBezTo>
                  <a:pt x="353764" y="1078512"/>
                  <a:pt x="220341" y="1122986"/>
                  <a:pt x="150849" y="1061833"/>
                </a:cubicBezTo>
                <a:cubicBezTo>
                  <a:pt x="184205" y="989562"/>
                  <a:pt x="278714" y="1039597"/>
                  <a:pt x="306510" y="942308"/>
                </a:cubicBezTo>
                <a:cubicBezTo>
                  <a:pt x="173086" y="972884"/>
                  <a:pt x="186985" y="761630"/>
                  <a:pt x="53560" y="764409"/>
                </a:cubicBezTo>
                <a:cubicBezTo>
                  <a:pt x="-57626" y="639324"/>
                  <a:pt x="22984" y="578171"/>
                  <a:pt x="125832" y="530917"/>
                </a:cubicBezTo>
                <a:cubicBezTo>
                  <a:pt x="259256" y="472544"/>
                  <a:pt x="406578" y="486442"/>
                  <a:pt x="551121" y="475324"/>
                </a:cubicBezTo>
                <a:cubicBezTo>
                  <a:pt x="742919" y="450306"/>
                  <a:pt x="926376" y="391934"/>
                  <a:pt x="1120952" y="394713"/>
                </a:cubicBezTo>
                <a:cubicBezTo>
                  <a:pt x="1304411" y="336340"/>
                  <a:pt x="1507326" y="400272"/>
                  <a:pt x="1693564" y="325221"/>
                </a:cubicBezTo>
                <a:cubicBezTo>
                  <a:pt x="1882582" y="325221"/>
                  <a:pt x="2074379" y="325221"/>
                  <a:pt x="2266175" y="325221"/>
                </a:cubicBezTo>
                <a:cubicBezTo>
                  <a:pt x="2321770" y="328001"/>
                  <a:pt x="2374582" y="328001"/>
                  <a:pt x="2430177" y="330781"/>
                </a:cubicBezTo>
                <a:cubicBezTo>
                  <a:pt x="2430177" y="330781"/>
                  <a:pt x="2432956" y="330781"/>
                  <a:pt x="2432956" y="330781"/>
                </a:cubicBezTo>
                <a:cubicBezTo>
                  <a:pt x="2672008" y="339120"/>
                  <a:pt x="2908279" y="344679"/>
                  <a:pt x="3144551" y="355798"/>
                </a:cubicBezTo>
                <a:cubicBezTo>
                  <a:pt x="3233500" y="355798"/>
                  <a:pt x="3319670" y="358577"/>
                  <a:pt x="3408619" y="358577"/>
                </a:cubicBezTo>
                <a:cubicBezTo>
                  <a:pt x="3597637" y="372475"/>
                  <a:pt x="3789434" y="380814"/>
                  <a:pt x="3981231" y="361357"/>
                </a:cubicBezTo>
                <a:cubicBezTo>
                  <a:pt x="4173028" y="378035"/>
                  <a:pt x="4359266" y="366917"/>
                  <a:pt x="4551063" y="350238"/>
                </a:cubicBezTo>
                <a:cubicBezTo>
                  <a:pt x="4745639" y="369696"/>
                  <a:pt x="4937437" y="341899"/>
                  <a:pt x="5129233" y="316882"/>
                </a:cubicBezTo>
                <a:cubicBezTo>
                  <a:pt x="5321031" y="328001"/>
                  <a:pt x="5512828" y="328001"/>
                  <a:pt x="5699065" y="272407"/>
                </a:cubicBezTo>
                <a:cubicBezTo>
                  <a:pt x="5840829" y="333560"/>
                  <a:pt x="5910321" y="133424"/>
                  <a:pt x="6063202" y="172339"/>
                </a:cubicBezTo>
                <a:cubicBezTo>
                  <a:pt x="6216084" y="214035"/>
                  <a:pt x="6324491" y="55593"/>
                  <a:pt x="6457914" y="0"/>
                </a:cubicBezTo>
                <a:close/>
              </a:path>
            </a:pathLst>
          </a:custGeom>
          <a:solidFill>
            <a:schemeClr val="bg1">
              <a:alpha val="8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A40F6C5-2B17-0841-9E04-C5FB0FC68EB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438986" y="3547277"/>
            <a:ext cx="4452181" cy="1341624"/>
          </a:xfrm>
        </p:spPr>
        <p:txBody>
          <a:bodyPr anchor="b">
            <a:normAutofit/>
          </a:bodyPr>
          <a:lstStyle/>
          <a:p>
            <a:r>
              <a:rPr lang="en-US" sz="3700"/>
              <a:t>PC</a:t>
            </a:r>
            <a:r>
              <a:rPr lang="en-US" sz="3700" baseline="30000"/>
              <a:t>4</a:t>
            </a:r>
            <a:r>
              <a:rPr lang="en-US" sz="3700"/>
              <a:t> Cardiac Arrest Prevention Bundle</a:t>
            </a:r>
          </a:p>
        </p:txBody>
      </p:sp>
    </p:spTree>
    <p:extLst>
      <p:ext uri="{BB962C8B-B14F-4D97-AF65-F5344CB8AC3E}">
        <p14:creationId xmlns:p14="http://schemas.microsoft.com/office/powerpoint/2010/main" val="25043754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BE4408-9A53-654E-BD2D-02F3EA56A8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325563"/>
          </a:xfrm>
        </p:spPr>
        <p:txBody>
          <a:bodyPr/>
          <a:lstStyle/>
          <a:p>
            <a:pPr algn="r"/>
            <a:r>
              <a:rPr lang="en-US" dirty="0"/>
              <a:t>Summary Table</a:t>
            </a:r>
          </a:p>
        </p:txBody>
      </p:sp>
      <p:pic>
        <p:nvPicPr>
          <p:cNvPr id="5" name="Content Placeholder 4" descr="Table&#10;&#10;Description automatically generated">
            <a:extLst>
              <a:ext uri="{FF2B5EF4-FFF2-40B4-BE49-F238E27FC236}">
                <a16:creationId xmlns:a16="http://schemas.microsoft.com/office/drawing/2014/main" id="{05D8CF95-A6EF-3045-AFB1-7379FB19590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803234" y="957961"/>
            <a:ext cx="9198615" cy="5777376"/>
          </a:xfr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180053AE-27DF-974A-A80A-2F17B0811CA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412" y="5101656"/>
            <a:ext cx="1531576" cy="16336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613691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13B7BB51-92B8-4089-8DAB-1202A4D1C6A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1" y="315111"/>
            <a:ext cx="3021543" cy="1435442"/>
          </a:xfrm>
          <a:custGeom>
            <a:avLst/>
            <a:gdLst/>
            <a:ahLst/>
            <a:cxnLst/>
            <a:rect l="l" t="t" r="r" b="b"/>
            <a:pathLst>
              <a:path w="3021543" h="1435442">
                <a:moveTo>
                  <a:pt x="3021543" y="0"/>
                </a:moveTo>
                <a:lnTo>
                  <a:pt x="2963800" y="7242"/>
                </a:lnTo>
                <a:cubicBezTo>
                  <a:pt x="2907134" y="13978"/>
                  <a:pt x="2850469" y="22960"/>
                  <a:pt x="2793803" y="24082"/>
                </a:cubicBezTo>
                <a:cubicBezTo>
                  <a:pt x="2667318" y="27450"/>
                  <a:pt x="2539821" y="19592"/>
                  <a:pt x="2414348" y="29696"/>
                </a:cubicBezTo>
                <a:cubicBezTo>
                  <a:pt x="2307089" y="38677"/>
                  <a:pt x="2198818" y="28573"/>
                  <a:pt x="2091558" y="27450"/>
                </a:cubicBezTo>
                <a:cubicBezTo>
                  <a:pt x="1942812" y="26328"/>
                  <a:pt x="1793053" y="18469"/>
                  <a:pt x="1645319" y="28573"/>
                </a:cubicBezTo>
                <a:cubicBezTo>
                  <a:pt x="1510738" y="36432"/>
                  <a:pt x="1376158" y="38677"/>
                  <a:pt x="1243602" y="60008"/>
                </a:cubicBezTo>
                <a:cubicBezTo>
                  <a:pt x="1079677" y="71235"/>
                  <a:pt x="916765" y="64499"/>
                  <a:pt x="753851" y="57763"/>
                </a:cubicBezTo>
                <a:cubicBezTo>
                  <a:pt x="653675" y="53272"/>
                  <a:pt x="554511" y="38677"/>
                  <a:pt x="465465" y="116142"/>
                </a:cubicBezTo>
                <a:cubicBezTo>
                  <a:pt x="489751" y="134105"/>
                  <a:pt x="519095" y="130737"/>
                  <a:pt x="546416" y="136351"/>
                </a:cubicBezTo>
                <a:cubicBezTo>
                  <a:pt x="594986" y="147578"/>
                  <a:pt x="643557" y="158804"/>
                  <a:pt x="689091" y="180136"/>
                </a:cubicBezTo>
                <a:cubicBezTo>
                  <a:pt x="699210" y="184626"/>
                  <a:pt x="708317" y="193608"/>
                  <a:pt x="704269" y="208203"/>
                </a:cubicBezTo>
                <a:cubicBezTo>
                  <a:pt x="701234" y="219430"/>
                  <a:pt x="691115" y="219430"/>
                  <a:pt x="683020" y="221675"/>
                </a:cubicBezTo>
                <a:cubicBezTo>
                  <a:pt x="664806" y="228411"/>
                  <a:pt x="642545" y="223920"/>
                  <a:pt x="621295" y="247496"/>
                </a:cubicBezTo>
                <a:cubicBezTo>
                  <a:pt x="702245" y="259846"/>
                  <a:pt x="780160" y="236270"/>
                  <a:pt x="848968" y="285668"/>
                </a:cubicBezTo>
                <a:cubicBezTo>
                  <a:pt x="823671" y="310367"/>
                  <a:pt x="795339" y="304753"/>
                  <a:pt x="768018" y="309244"/>
                </a:cubicBezTo>
                <a:cubicBezTo>
                  <a:pt x="739685" y="313735"/>
                  <a:pt x="712365" y="321594"/>
                  <a:pt x="684032" y="326085"/>
                </a:cubicBezTo>
                <a:cubicBezTo>
                  <a:pt x="653675" y="331698"/>
                  <a:pt x="623319" y="332821"/>
                  <a:pt x="592962" y="338434"/>
                </a:cubicBezTo>
                <a:cubicBezTo>
                  <a:pt x="567666" y="342925"/>
                  <a:pt x="540345" y="335066"/>
                  <a:pt x="509988" y="363133"/>
                </a:cubicBezTo>
                <a:cubicBezTo>
                  <a:pt x="584867" y="383342"/>
                  <a:pt x="652663" y="353029"/>
                  <a:pt x="726531" y="373237"/>
                </a:cubicBezTo>
                <a:cubicBezTo>
                  <a:pt x="683020" y="391200"/>
                  <a:pt x="647604" y="385587"/>
                  <a:pt x="614212" y="395691"/>
                </a:cubicBezTo>
                <a:cubicBezTo>
                  <a:pt x="583855" y="405795"/>
                  <a:pt x="547428" y="394568"/>
                  <a:pt x="522131" y="424881"/>
                </a:cubicBezTo>
                <a:cubicBezTo>
                  <a:pt x="502905" y="448457"/>
                  <a:pt x="482668" y="451825"/>
                  <a:pt x="457370" y="438353"/>
                </a:cubicBezTo>
                <a:cubicBezTo>
                  <a:pt x="435109" y="426003"/>
                  <a:pt x="410824" y="429371"/>
                  <a:pt x="388562" y="441721"/>
                </a:cubicBezTo>
                <a:cubicBezTo>
                  <a:pt x="380468" y="446212"/>
                  <a:pt x="372372" y="451825"/>
                  <a:pt x="372372" y="463052"/>
                </a:cubicBezTo>
                <a:cubicBezTo>
                  <a:pt x="372372" y="478770"/>
                  <a:pt x="382491" y="483260"/>
                  <a:pt x="393622" y="485506"/>
                </a:cubicBezTo>
                <a:cubicBezTo>
                  <a:pt x="403741" y="487751"/>
                  <a:pt x="415883" y="489997"/>
                  <a:pt x="426002" y="487751"/>
                </a:cubicBezTo>
                <a:cubicBezTo>
                  <a:pt x="490762" y="475402"/>
                  <a:pt x="554511" y="495610"/>
                  <a:pt x="619271" y="493365"/>
                </a:cubicBezTo>
                <a:cubicBezTo>
                  <a:pt x="415883" y="541640"/>
                  <a:pt x="210471" y="525922"/>
                  <a:pt x="0" y="542762"/>
                </a:cubicBezTo>
                <a:cubicBezTo>
                  <a:pt x="27321" y="576443"/>
                  <a:pt x="62737" y="548376"/>
                  <a:pt x="83986" y="573075"/>
                </a:cubicBezTo>
                <a:cubicBezTo>
                  <a:pt x="63748" y="624719"/>
                  <a:pt x="71844" y="652785"/>
                  <a:pt x="112319" y="656154"/>
                </a:cubicBezTo>
                <a:cubicBezTo>
                  <a:pt x="151782" y="659522"/>
                  <a:pt x="194281" y="641559"/>
                  <a:pt x="215531" y="703306"/>
                </a:cubicBezTo>
                <a:cubicBezTo>
                  <a:pt x="221602" y="722392"/>
                  <a:pt x="259042" y="716779"/>
                  <a:pt x="282315" y="720147"/>
                </a:cubicBezTo>
                <a:cubicBezTo>
                  <a:pt x="332909" y="728005"/>
                  <a:pt x="386539" y="720147"/>
                  <a:pt x="435109" y="744846"/>
                </a:cubicBezTo>
                <a:cubicBezTo>
                  <a:pt x="454335" y="753827"/>
                  <a:pt x="467489" y="760563"/>
                  <a:pt x="457370" y="785263"/>
                </a:cubicBezTo>
                <a:cubicBezTo>
                  <a:pt x="447252" y="811084"/>
                  <a:pt x="460406" y="820066"/>
                  <a:pt x="476596" y="830170"/>
                </a:cubicBezTo>
                <a:cubicBezTo>
                  <a:pt x="488739" y="838028"/>
                  <a:pt x="506953" y="835783"/>
                  <a:pt x="517071" y="859360"/>
                </a:cubicBezTo>
                <a:cubicBezTo>
                  <a:pt x="410824" y="855992"/>
                  <a:pt x="307612" y="836906"/>
                  <a:pt x="202377" y="854869"/>
                </a:cubicBezTo>
                <a:cubicBezTo>
                  <a:pt x="317731" y="899776"/>
                  <a:pt x="444216" y="897531"/>
                  <a:pt x="557546" y="949175"/>
                </a:cubicBezTo>
                <a:cubicBezTo>
                  <a:pt x="553499" y="967137"/>
                  <a:pt x="527190" y="959278"/>
                  <a:pt x="526178" y="986223"/>
                </a:cubicBezTo>
                <a:cubicBezTo>
                  <a:pt x="585879" y="1014290"/>
                  <a:pt x="657723" y="995204"/>
                  <a:pt x="720459" y="1036744"/>
                </a:cubicBezTo>
                <a:cubicBezTo>
                  <a:pt x="684032" y="1055829"/>
                  <a:pt x="650640" y="1024394"/>
                  <a:pt x="616236" y="1042357"/>
                </a:cubicBezTo>
                <a:cubicBezTo>
                  <a:pt x="627367" y="1069302"/>
                  <a:pt x="1131283" y="1235459"/>
                  <a:pt x="1222353" y="1253422"/>
                </a:cubicBezTo>
                <a:cubicBezTo>
                  <a:pt x="1407527" y="1290470"/>
                  <a:pt x="1940788" y="1384776"/>
                  <a:pt x="2087511" y="1406107"/>
                </a:cubicBezTo>
                <a:cubicBezTo>
                  <a:pt x="2200841" y="1421824"/>
                  <a:pt x="2313160" y="1434174"/>
                  <a:pt x="2425479" y="1435297"/>
                </a:cubicBezTo>
                <a:cubicBezTo>
                  <a:pt x="2553988" y="1436419"/>
                  <a:pt x="2681485" y="1430806"/>
                  <a:pt x="2809994" y="1426315"/>
                </a:cubicBezTo>
                <a:cubicBezTo>
                  <a:pt x="2858058" y="1424631"/>
                  <a:pt x="2905933" y="1421684"/>
                  <a:pt x="2953618" y="1417071"/>
                </a:cubicBezTo>
                <a:lnTo>
                  <a:pt x="3021543" y="1407897"/>
                </a:lnTo>
                <a:close/>
              </a:path>
            </a:pathLst>
          </a:custGeom>
          <a:solidFill>
            <a:schemeClr val="accent1">
              <a:alpha val="20000"/>
            </a:schemeClr>
          </a:solidFill>
          <a:ln w="32707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US"/>
          </a:p>
        </p:txBody>
      </p:sp>
      <p:sp useBgFill="1">
        <p:nvSpPr>
          <p:cNvPr id="18" name="Rectangle 17">
            <a:extLst>
              <a:ext uri="{FF2B5EF4-FFF2-40B4-BE49-F238E27FC236}">
                <a16:creationId xmlns:a16="http://schemas.microsoft.com/office/drawing/2014/main" id="{79BB35BC-D5C2-4C8B-A22A-A71E6191913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10" descr="A picture containing text, indoor, desk, cluttered&#10;&#10;Description automatically generated">
            <a:extLst>
              <a:ext uri="{FF2B5EF4-FFF2-40B4-BE49-F238E27FC236}">
                <a16:creationId xmlns:a16="http://schemas.microsoft.com/office/drawing/2014/main" id="{837150CE-EF92-9343-8ADF-034246DA421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2462" r="9754" b="-1"/>
          <a:stretch/>
        </p:blipFill>
        <p:spPr>
          <a:xfrm>
            <a:off x="2" y="10"/>
            <a:ext cx="6116569" cy="6857990"/>
          </a:xfrm>
          <a:custGeom>
            <a:avLst/>
            <a:gdLst/>
            <a:ahLst/>
            <a:cxnLst/>
            <a:rect l="l" t="t" r="r" b="b"/>
            <a:pathLst>
              <a:path w="6116569" h="6879321">
                <a:moveTo>
                  <a:pt x="0" y="0"/>
                </a:moveTo>
                <a:lnTo>
                  <a:pt x="2935851" y="0"/>
                </a:lnTo>
                <a:cubicBezTo>
                  <a:pt x="3035710" y="10660"/>
                  <a:pt x="3138421" y="17767"/>
                  <a:pt x="3238280" y="31980"/>
                </a:cubicBezTo>
                <a:cubicBezTo>
                  <a:pt x="3817462" y="106602"/>
                  <a:pt x="3127009" y="277163"/>
                  <a:pt x="3660541" y="550772"/>
                </a:cubicBezTo>
                <a:cubicBezTo>
                  <a:pt x="3706191" y="575645"/>
                  <a:pt x="3757546" y="579199"/>
                  <a:pt x="3808902" y="589860"/>
                </a:cubicBezTo>
                <a:cubicBezTo>
                  <a:pt x="4008620" y="625393"/>
                  <a:pt x="4211192" y="618286"/>
                  <a:pt x="4413762" y="625393"/>
                </a:cubicBezTo>
                <a:cubicBezTo>
                  <a:pt x="4465118" y="628946"/>
                  <a:pt x="4525033" y="625393"/>
                  <a:pt x="4567830" y="721333"/>
                </a:cubicBezTo>
                <a:cubicBezTo>
                  <a:pt x="4425175" y="724888"/>
                  <a:pt x="4305344" y="731994"/>
                  <a:pt x="4171247" y="792401"/>
                </a:cubicBezTo>
                <a:cubicBezTo>
                  <a:pt x="4239722" y="859916"/>
                  <a:pt x="4322462" y="795955"/>
                  <a:pt x="4376671" y="842148"/>
                </a:cubicBezTo>
                <a:cubicBezTo>
                  <a:pt x="4428027" y="888342"/>
                  <a:pt x="4470824" y="891896"/>
                  <a:pt x="4527887" y="813722"/>
                </a:cubicBezTo>
                <a:cubicBezTo>
                  <a:pt x="4556417" y="774634"/>
                  <a:pt x="4604920" y="778187"/>
                  <a:pt x="4633452" y="799508"/>
                </a:cubicBezTo>
                <a:cubicBezTo>
                  <a:pt x="4781813" y="913216"/>
                  <a:pt x="4778960" y="909662"/>
                  <a:pt x="4947293" y="870576"/>
                </a:cubicBezTo>
                <a:cubicBezTo>
                  <a:pt x="5055712" y="845701"/>
                  <a:pt x="5166983" y="806615"/>
                  <a:pt x="5263988" y="820828"/>
                </a:cubicBezTo>
                <a:cubicBezTo>
                  <a:pt x="5275401" y="867022"/>
                  <a:pt x="5263988" y="888342"/>
                  <a:pt x="5249723" y="895449"/>
                </a:cubicBezTo>
                <a:cubicBezTo>
                  <a:pt x="5021475" y="1005604"/>
                  <a:pt x="4975825" y="1122864"/>
                  <a:pt x="4744723" y="1197485"/>
                </a:cubicBezTo>
                <a:cubicBezTo>
                  <a:pt x="4724751" y="1268552"/>
                  <a:pt x="4807491" y="1275660"/>
                  <a:pt x="4767548" y="1346727"/>
                </a:cubicBezTo>
                <a:cubicBezTo>
                  <a:pt x="4693367" y="1407134"/>
                  <a:pt x="4610627" y="1346727"/>
                  <a:pt x="4539299" y="1421348"/>
                </a:cubicBezTo>
                <a:cubicBezTo>
                  <a:pt x="4550712" y="1471094"/>
                  <a:pt x="4610627" y="1432008"/>
                  <a:pt x="4607773" y="1485309"/>
                </a:cubicBezTo>
                <a:cubicBezTo>
                  <a:pt x="4604920" y="1517288"/>
                  <a:pt x="4593508" y="1527948"/>
                  <a:pt x="4579242" y="1535055"/>
                </a:cubicBezTo>
                <a:cubicBezTo>
                  <a:pt x="4776107" y="1538608"/>
                  <a:pt x="5383820" y="1574142"/>
                  <a:pt x="5278255" y="1609676"/>
                </a:cubicBezTo>
                <a:cubicBezTo>
                  <a:pt x="5418057" y="1698511"/>
                  <a:pt x="5623481" y="1609676"/>
                  <a:pt x="5771843" y="1630997"/>
                </a:cubicBezTo>
                <a:cubicBezTo>
                  <a:pt x="5925911" y="1652316"/>
                  <a:pt x="6171278" y="1719830"/>
                  <a:pt x="6105656" y="1748257"/>
                </a:cubicBezTo>
                <a:cubicBezTo>
                  <a:pt x="6031475" y="1780238"/>
                  <a:pt x="5766136" y="2146235"/>
                  <a:pt x="5691955" y="2167555"/>
                </a:cubicBezTo>
                <a:cubicBezTo>
                  <a:pt x="5606362" y="2188875"/>
                  <a:pt x="5589243" y="2217302"/>
                  <a:pt x="5475118" y="2348776"/>
                </a:cubicBezTo>
                <a:cubicBezTo>
                  <a:pt x="5398085" y="2437610"/>
                  <a:pt x="5709074" y="2238623"/>
                  <a:pt x="5826051" y="2291922"/>
                </a:cubicBezTo>
                <a:cubicBezTo>
                  <a:pt x="5868848" y="2309690"/>
                  <a:pt x="5552153" y="2554872"/>
                  <a:pt x="5552153" y="2597513"/>
                </a:cubicBezTo>
                <a:cubicBezTo>
                  <a:pt x="5549300" y="2640153"/>
                  <a:pt x="5577831" y="2647260"/>
                  <a:pt x="5603508" y="2647260"/>
                </a:cubicBezTo>
                <a:cubicBezTo>
                  <a:pt x="5660571" y="2647260"/>
                  <a:pt x="5640599" y="2686346"/>
                  <a:pt x="5700515" y="2679240"/>
                </a:cubicBezTo>
                <a:cubicBezTo>
                  <a:pt x="5523622" y="2800055"/>
                  <a:pt x="5418057" y="2778734"/>
                  <a:pt x="5246870" y="2888889"/>
                </a:cubicBezTo>
                <a:cubicBezTo>
                  <a:pt x="5164130" y="2942189"/>
                  <a:pt x="4921615" y="3119857"/>
                  <a:pt x="4836022" y="3169605"/>
                </a:cubicBezTo>
                <a:cubicBezTo>
                  <a:pt x="4801785" y="3187371"/>
                  <a:pt x="4758988" y="3173158"/>
                  <a:pt x="4736163" y="3233565"/>
                </a:cubicBezTo>
                <a:cubicBezTo>
                  <a:pt x="4770400" y="3279759"/>
                  <a:pt x="4816050" y="3254885"/>
                  <a:pt x="4853141" y="3233565"/>
                </a:cubicBezTo>
                <a:cubicBezTo>
                  <a:pt x="4944440" y="3176711"/>
                  <a:pt x="4935881" y="3190925"/>
                  <a:pt x="4944440" y="3226459"/>
                </a:cubicBezTo>
                <a:cubicBezTo>
                  <a:pt x="4972972" y="3350827"/>
                  <a:pt x="5044300" y="3308186"/>
                  <a:pt x="5109921" y="3283313"/>
                </a:cubicBezTo>
                <a:cubicBezTo>
                  <a:pt x="5303932" y="3208692"/>
                  <a:pt x="5500797" y="3215799"/>
                  <a:pt x="5694809" y="3141178"/>
                </a:cubicBezTo>
                <a:cubicBezTo>
                  <a:pt x="5714781" y="3134070"/>
                  <a:pt x="5612068" y="3283313"/>
                  <a:pt x="5566419" y="3301079"/>
                </a:cubicBezTo>
                <a:cubicBezTo>
                  <a:pt x="5515063" y="3322399"/>
                  <a:pt x="5452294" y="3311739"/>
                  <a:pt x="5415203" y="3397020"/>
                </a:cubicBezTo>
                <a:cubicBezTo>
                  <a:pt x="5477972" y="3414787"/>
                  <a:pt x="5552153" y="3372147"/>
                  <a:pt x="5612068" y="3432554"/>
                </a:cubicBezTo>
                <a:cubicBezTo>
                  <a:pt x="5469413" y="3528494"/>
                  <a:pt x="5329610" y="3535601"/>
                  <a:pt x="5206927" y="3599562"/>
                </a:cubicBezTo>
                <a:cubicBezTo>
                  <a:pt x="5192661" y="3706163"/>
                  <a:pt x="5272548" y="3663523"/>
                  <a:pt x="5301079" y="3723930"/>
                </a:cubicBezTo>
                <a:cubicBezTo>
                  <a:pt x="5072830" y="3844745"/>
                  <a:pt x="4564977" y="4232062"/>
                  <a:pt x="4507915" y="4306683"/>
                </a:cubicBezTo>
                <a:cubicBezTo>
                  <a:pt x="4390937" y="4463031"/>
                  <a:pt x="3900202" y="4562525"/>
                  <a:pt x="3982942" y="4587399"/>
                </a:cubicBezTo>
                <a:cubicBezTo>
                  <a:pt x="4051417" y="4608719"/>
                  <a:pt x="4119891" y="4587399"/>
                  <a:pt x="4185513" y="4541205"/>
                </a:cubicBezTo>
                <a:cubicBezTo>
                  <a:pt x="4291078" y="4466584"/>
                  <a:pt x="5010062" y="4523438"/>
                  <a:pt x="5212633" y="4455924"/>
                </a:cubicBezTo>
                <a:cubicBezTo>
                  <a:pt x="5241164" y="4445264"/>
                  <a:pt x="5283960" y="4409730"/>
                  <a:pt x="5312492" y="4473691"/>
                </a:cubicBezTo>
                <a:cubicBezTo>
                  <a:pt x="5098508" y="4704659"/>
                  <a:pt x="4833169" y="4654913"/>
                  <a:pt x="4596361" y="4818368"/>
                </a:cubicBezTo>
                <a:cubicBezTo>
                  <a:pt x="4684807" y="4917861"/>
                  <a:pt x="4776107" y="4907202"/>
                  <a:pt x="4873113" y="4885882"/>
                </a:cubicBezTo>
                <a:cubicBezTo>
                  <a:pt x="4895938" y="4878775"/>
                  <a:pt x="4930175" y="4871668"/>
                  <a:pt x="4935881" y="4914309"/>
                </a:cubicBezTo>
                <a:cubicBezTo>
                  <a:pt x="4941587" y="4967609"/>
                  <a:pt x="4898790" y="4978270"/>
                  <a:pt x="4873113" y="5003143"/>
                </a:cubicBezTo>
                <a:cubicBezTo>
                  <a:pt x="4833169" y="5038676"/>
                  <a:pt x="4773254" y="4999590"/>
                  <a:pt x="4721898" y="5095530"/>
                </a:cubicBezTo>
                <a:cubicBezTo>
                  <a:pt x="4873113" y="5067104"/>
                  <a:pt x="4998650" y="5020910"/>
                  <a:pt x="5132745" y="4949842"/>
                </a:cubicBezTo>
                <a:cubicBezTo>
                  <a:pt x="5121333" y="5006696"/>
                  <a:pt x="5081390" y="5035123"/>
                  <a:pt x="5101362" y="5081317"/>
                </a:cubicBezTo>
                <a:cubicBezTo>
                  <a:pt x="5118480" y="5116850"/>
                  <a:pt x="5164130" y="5131063"/>
                  <a:pt x="5138452" y="5198578"/>
                </a:cubicBezTo>
                <a:cubicBezTo>
                  <a:pt x="5067125" y="5273199"/>
                  <a:pt x="4967265" y="5258986"/>
                  <a:pt x="4904497" y="5362033"/>
                </a:cubicBezTo>
                <a:cubicBezTo>
                  <a:pt x="4818903" y="5507721"/>
                  <a:pt x="4684807" y="5564575"/>
                  <a:pt x="4579242" y="5674729"/>
                </a:cubicBezTo>
                <a:cubicBezTo>
                  <a:pt x="4545005" y="5713816"/>
                  <a:pt x="4313903" y="5841738"/>
                  <a:pt x="4253988" y="5884379"/>
                </a:cubicBezTo>
                <a:cubicBezTo>
                  <a:pt x="4168395" y="5944786"/>
                  <a:pt x="4071389" y="5966106"/>
                  <a:pt x="3985795" y="6069153"/>
                </a:cubicBezTo>
                <a:cubicBezTo>
                  <a:pt x="4065682" y="6086921"/>
                  <a:pt x="4134157" y="5990979"/>
                  <a:pt x="4231163" y="6030066"/>
                </a:cubicBezTo>
                <a:cubicBezTo>
                  <a:pt x="4074242" y="6133114"/>
                  <a:pt x="3931586" y="6182861"/>
                  <a:pt x="3814609" y="6317889"/>
                </a:cubicBezTo>
                <a:cubicBezTo>
                  <a:pt x="3800343" y="6335656"/>
                  <a:pt x="3771812" y="6332102"/>
                  <a:pt x="3751840" y="6339209"/>
                </a:cubicBezTo>
                <a:cubicBezTo>
                  <a:pt x="3529298" y="6406723"/>
                  <a:pt x="3309608" y="6467130"/>
                  <a:pt x="3089919" y="6563071"/>
                </a:cubicBezTo>
                <a:cubicBezTo>
                  <a:pt x="3041416" y="6584392"/>
                  <a:pt x="2955823" y="6595052"/>
                  <a:pt x="2961529" y="6662566"/>
                </a:cubicBezTo>
                <a:cubicBezTo>
                  <a:pt x="2972941" y="6765613"/>
                  <a:pt x="3055681" y="6687439"/>
                  <a:pt x="3107038" y="6673226"/>
                </a:cubicBezTo>
                <a:cubicBezTo>
                  <a:pt x="3269664" y="6634138"/>
                  <a:pt x="3432292" y="6570178"/>
                  <a:pt x="3594919" y="6591499"/>
                </a:cubicBezTo>
                <a:cubicBezTo>
                  <a:pt x="3483648" y="6637693"/>
                  <a:pt x="3372376" y="6680332"/>
                  <a:pt x="3261106" y="6726527"/>
                </a:cubicBezTo>
                <a:cubicBezTo>
                  <a:pt x="3386642" y="6705206"/>
                  <a:pt x="3495061" y="6786934"/>
                  <a:pt x="3620597" y="6740740"/>
                </a:cubicBezTo>
                <a:cubicBezTo>
                  <a:pt x="3660541" y="6726527"/>
                  <a:pt x="3700484" y="6765613"/>
                  <a:pt x="3703337" y="6826020"/>
                </a:cubicBezTo>
                <a:cubicBezTo>
                  <a:pt x="3706191" y="6847340"/>
                  <a:pt x="3700484" y="6865108"/>
                  <a:pt x="3689072" y="6879321"/>
                </a:cubicBezTo>
                <a:lnTo>
                  <a:pt x="0" y="6879321"/>
                </a:lnTo>
                <a:close/>
              </a:path>
            </a:pathLst>
          </a:custGeom>
        </p:spPr>
      </p:pic>
      <p:sp>
        <p:nvSpPr>
          <p:cNvPr id="3" name="Rounded Rectangle 2">
            <a:extLst>
              <a:ext uri="{FF2B5EF4-FFF2-40B4-BE49-F238E27FC236}">
                <a16:creationId xmlns:a16="http://schemas.microsoft.com/office/drawing/2014/main" id="{0A9A439D-0C03-4247-8A72-A2EAA3EEAB53}"/>
              </a:ext>
            </a:extLst>
          </p:cNvPr>
          <p:cNvSpPr/>
          <p:nvPr/>
        </p:nvSpPr>
        <p:spPr>
          <a:xfrm>
            <a:off x="7813286" y="4230029"/>
            <a:ext cx="2720897" cy="847492"/>
          </a:xfrm>
          <a:prstGeom prst="roundRect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600"/>
              </a:spcAft>
            </a:pPr>
            <a:r>
              <a:rPr lang="en-US" dirty="0"/>
              <a:t>Safety Huddle</a:t>
            </a:r>
            <a:endParaRPr lang="en-US"/>
          </a:p>
        </p:txBody>
      </p:sp>
      <p:sp>
        <p:nvSpPr>
          <p:cNvPr id="4" name="Rounded Rectangle 3">
            <a:extLst>
              <a:ext uri="{FF2B5EF4-FFF2-40B4-BE49-F238E27FC236}">
                <a16:creationId xmlns:a16="http://schemas.microsoft.com/office/drawing/2014/main" id="{C7E9D6E3-7E59-0F4D-9F04-7AC647A5C5C8}"/>
              </a:ext>
            </a:extLst>
          </p:cNvPr>
          <p:cNvSpPr/>
          <p:nvPr/>
        </p:nvSpPr>
        <p:spPr>
          <a:xfrm>
            <a:off x="4360128" y="861085"/>
            <a:ext cx="2720897" cy="847492"/>
          </a:xfrm>
          <a:prstGeom prst="roundRect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600"/>
              </a:spcAft>
            </a:pPr>
            <a:r>
              <a:rPr lang="en-US" dirty="0"/>
              <a:t>Identify patients</a:t>
            </a:r>
          </a:p>
        </p:txBody>
      </p:sp>
      <p:sp>
        <p:nvSpPr>
          <p:cNvPr id="5" name="Rounded Rectangle 4">
            <a:extLst>
              <a:ext uri="{FF2B5EF4-FFF2-40B4-BE49-F238E27FC236}">
                <a16:creationId xmlns:a16="http://schemas.microsoft.com/office/drawing/2014/main" id="{4E871DEA-E088-B94B-B6A6-91EEF7740DC0}"/>
              </a:ext>
            </a:extLst>
          </p:cNvPr>
          <p:cNvSpPr/>
          <p:nvPr/>
        </p:nvSpPr>
        <p:spPr>
          <a:xfrm>
            <a:off x="4360128" y="5497551"/>
            <a:ext cx="2720897" cy="847492"/>
          </a:xfrm>
          <a:prstGeom prst="roundRect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600"/>
              </a:spcAft>
            </a:pPr>
            <a:r>
              <a:rPr lang="en-US" dirty="0"/>
              <a:t>Goals for the shift</a:t>
            </a:r>
            <a:endParaRPr lang="en-US"/>
          </a:p>
        </p:txBody>
      </p:sp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059670C4-A846-5E42-B2B3-C0CA1CCB5DD9}"/>
              </a:ext>
            </a:extLst>
          </p:cNvPr>
          <p:cNvSpPr/>
          <p:nvPr/>
        </p:nvSpPr>
        <p:spPr>
          <a:xfrm>
            <a:off x="840057" y="4230029"/>
            <a:ext cx="2720897" cy="847492"/>
          </a:xfrm>
          <a:prstGeom prst="roundRect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600"/>
              </a:spcAft>
            </a:pPr>
            <a:r>
              <a:rPr lang="en-US" dirty="0"/>
              <a:t>Safety medications</a:t>
            </a:r>
            <a:endParaRPr lang="en-US"/>
          </a:p>
        </p:txBody>
      </p:sp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CEE44EB4-99B3-F244-8DFE-EE25E5578853}"/>
              </a:ext>
            </a:extLst>
          </p:cNvPr>
          <p:cNvSpPr/>
          <p:nvPr/>
        </p:nvSpPr>
        <p:spPr>
          <a:xfrm>
            <a:off x="840057" y="2152185"/>
            <a:ext cx="2720897" cy="847492"/>
          </a:xfrm>
          <a:prstGeom prst="roundRect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600"/>
              </a:spcAft>
            </a:pPr>
            <a:r>
              <a:rPr lang="en-US" dirty="0"/>
              <a:t>Formal debrief</a:t>
            </a:r>
            <a:endParaRPr lang="en-US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E28E7CFA-97A0-3344-80EC-D4A5009383A8}"/>
              </a:ext>
            </a:extLst>
          </p:cNvPr>
          <p:cNvSpPr/>
          <p:nvPr/>
        </p:nvSpPr>
        <p:spPr>
          <a:xfrm>
            <a:off x="4360128" y="2414588"/>
            <a:ext cx="2720897" cy="2500312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600"/>
              </a:spcAft>
            </a:pPr>
            <a:r>
              <a:rPr lang="en-US" dirty="0"/>
              <a:t>PC</a:t>
            </a:r>
            <a:r>
              <a:rPr lang="en-US" baseline="30000" dirty="0"/>
              <a:t>4</a:t>
            </a:r>
            <a:r>
              <a:rPr lang="en-US" dirty="0"/>
              <a:t> Cardiac Arrest Prevention Bundle</a:t>
            </a:r>
            <a:endParaRPr lang="en-US"/>
          </a:p>
        </p:txBody>
      </p:sp>
      <p:sp>
        <p:nvSpPr>
          <p:cNvPr id="14" name="Rounded Rectangle 13">
            <a:extLst>
              <a:ext uri="{FF2B5EF4-FFF2-40B4-BE49-F238E27FC236}">
                <a16:creationId xmlns:a16="http://schemas.microsoft.com/office/drawing/2014/main" id="{F61F4A25-4EBA-324C-B6E8-4524D5376297}"/>
              </a:ext>
            </a:extLst>
          </p:cNvPr>
          <p:cNvSpPr/>
          <p:nvPr/>
        </p:nvSpPr>
        <p:spPr>
          <a:xfrm>
            <a:off x="7965685" y="2304585"/>
            <a:ext cx="2720897" cy="847492"/>
          </a:xfrm>
          <a:prstGeom prst="roundRect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600"/>
              </a:spcAft>
            </a:pPr>
            <a:r>
              <a:rPr lang="en-US" dirty="0"/>
              <a:t>Visual cue</a:t>
            </a:r>
            <a:endParaRPr lang="en-US"/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AB3DA602-8E99-584F-94E8-6671350E2A7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88131" y="5134673"/>
            <a:ext cx="1531576" cy="16336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669085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13B7BB51-92B8-4089-8DAB-1202A4D1C6A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1" y="315111"/>
            <a:ext cx="3021543" cy="1435442"/>
          </a:xfrm>
          <a:custGeom>
            <a:avLst/>
            <a:gdLst/>
            <a:ahLst/>
            <a:cxnLst/>
            <a:rect l="l" t="t" r="r" b="b"/>
            <a:pathLst>
              <a:path w="3021543" h="1435442">
                <a:moveTo>
                  <a:pt x="3021543" y="0"/>
                </a:moveTo>
                <a:lnTo>
                  <a:pt x="2963800" y="7242"/>
                </a:lnTo>
                <a:cubicBezTo>
                  <a:pt x="2907134" y="13978"/>
                  <a:pt x="2850469" y="22960"/>
                  <a:pt x="2793803" y="24082"/>
                </a:cubicBezTo>
                <a:cubicBezTo>
                  <a:pt x="2667318" y="27450"/>
                  <a:pt x="2539821" y="19592"/>
                  <a:pt x="2414348" y="29696"/>
                </a:cubicBezTo>
                <a:cubicBezTo>
                  <a:pt x="2307089" y="38677"/>
                  <a:pt x="2198818" y="28573"/>
                  <a:pt x="2091558" y="27450"/>
                </a:cubicBezTo>
                <a:cubicBezTo>
                  <a:pt x="1942812" y="26328"/>
                  <a:pt x="1793053" y="18469"/>
                  <a:pt x="1645319" y="28573"/>
                </a:cubicBezTo>
                <a:cubicBezTo>
                  <a:pt x="1510738" y="36432"/>
                  <a:pt x="1376158" y="38677"/>
                  <a:pt x="1243602" y="60008"/>
                </a:cubicBezTo>
                <a:cubicBezTo>
                  <a:pt x="1079677" y="71235"/>
                  <a:pt x="916765" y="64499"/>
                  <a:pt x="753851" y="57763"/>
                </a:cubicBezTo>
                <a:cubicBezTo>
                  <a:pt x="653675" y="53272"/>
                  <a:pt x="554511" y="38677"/>
                  <a:pt x="465465" y="116142"/>
                </a:cubicBezTo>
                <a:cubicBezTo>
                  <a:pt x="489751" y="134105"/>
                  <a:pt x="519095" y="130737"/>
                  <a:pt x="546416" y="136351"/>
                </a:cubicBezTo>
                <a:cubicBezTo>
                  <a:pt x="594986" y="147578"/>
                  <a:pt x="643557" y="158804"/>
                  <a:pt x="689091" y="180136"/>
                </a:cubicBezTo>
                <a:cubicBezTo>
                  <a:pt x="699210" y="184626"/>
                  <a:pt x="708317" y="193608"/>
                  <a:pt x="704269" y="208203"/>
                </a:cubicBezTo>
                <a:cubicBezTo>
                  <a:pt x="701234" y="219430"/>
                  <a:pt x="691115" y="219430"/>
                  <a:pt x="683020" y="221675"/>
                </a:cubicBezTo>
                <a:cubicBezTo>
                  <a:pt x="664806" y="228411"/>
                  <a:pt x="642545" y="223920"/>
                  <a:pt x="621295" y="247496"/>
                </a:cubicBezTo>
                <a:cubicBezTo>
                  <a:pt x="702245" y="259846"/>
                  <a:pt x="780160" y="236270"/>
                  <a:pt x="848968" y="285668"/>
                </a:cubicBezTo>
                <a:cubicBezTo>
                  <a:pt x="823671" y="310367"/>
                  <a:pt x="795339" y="304753"/>
                  <a:pt x="768018" y="309244"/>
                </a:cubicBezTo>
                <a:cubicBezTo>
                  <a:pt x="739685" y="313735"/>
                  <a:pt x="712365" y="321594"/>
                  <a:pt x="684032" y="326085"/>
                </a:cubicBezTo>
                <a:cubicBezTo>
                  <a:pt x="653675" y="331698"/>
                  <a:pt x="623319" y="332821"/>
                  <a:pt x="592962" y="338434"/>
                </a:cubicBezTo>
                <a:cubicBezTo>
                  <a:pt x="567666" y="342925"/>
                  <a:pt x="540345" y="335066"/>
                  <a:pt x="509988" y="363133"/>
                </a:cubicBezTo>
                <a:cubicBezTo>
                  <a:pt x="584867" y="383342"/>
                  <a:pt x="652663" y="353029"/>
                  <a:pt x="726531" y="373237"/>
                </a:cubicBezTo>
                <a:cubicBezTo>
                  <a:pt x="683020" y="391200"/>
                  <a:pt x="647604" y="385587"/>
                  <a:pt x="614212" y="395691"/>
                </a:cubicBezTo>
                <a:cubicBezTo>
                  <a:pt x="583855" y="405795"/>
                  <a:pt x="547428" y="394568"/>
                  <a:pt x="522131" y="424881"/>
                </a:cubicBezTo>
                <a:cubicBezTo>
                  <a:pt x="502905" y="448457"/>
                  <a:pt x="482668" y="451825"/>
                  <a:pt x="457370" y="438353"/>
                </a:cubicBezTo>
                <a:cubicBezTo>
                  <a:pt x="435109" y="426003"/>
                  <a:pt x="410824" y="429371"/>
                  <a:pt x="388562" y="441721"/>
                </a:cubicBezTo>
                <a:cubicBezTo>
                  <a:pt x="380468" y="446212"/>
                  <a:pt x="372372" y="451825"/>
                  <a:pt x="372372" y="463052"/>
                </a:cubicBezTo>
                <a:cubicBezTo>
                  <a:pt x="372372" y="478770"/>
                  <a:pt x="382491" y="483260"/>
                  <a:pt x="393622" y="485506"/>
                </a:cubicBezTo>
                <a:cubicBezTo>
                  <a:pt x="403741" y="487751"/>
                  <a:pt x="415883" y="489997"/>
                  <a:pt x="426002" y="487751"/>
                </a:cubicBezTo>
                <a:cubicBezTo>
                  <a:pt x="490762" y="475402"/>
                  <a:pt x="554511" y="495610"/>
                  <a:pt x="619271" y="493365"/>
                </a:cubicBezTo>
                <a:cubicBezTo>
                  <a:pt x="415883" y="541640"/>
                  <a:pt x="210471" y="525922"/>
                  <a:pt x="0" y="542762"/>
                </a:cubicBezTo>
                <a:cubicBezTo>
                  <a:pt x="27321" y="576443"/>
                  <a:pt x="62737" y="548376"/>
                  <a:pt x="83986" y="573075"/>
                </a:cubicBezTo>
                <a:cubicBezTo>
                  <a:pt x="63748" y="624719"/>
                  <a:pt x="71844" y="652785"/>
                  <a:pt x="112319" y="656154"/>
                </a:cubicBezTo>
                <a:cubicBezTo>
                  <a:pt x="151782" y="659522"/>
                  <a:pt x="194281" y="641559"/>
                  <a:pt x="215531" y="703306"/>
                </a:cubicBezTo>
                <a:cubicBezTo>
                  <a:pt x="221602" y="722392"/>
                  <a:pt x="259042" y="716779"/>
                  <a:pt x="282315" y="720147"/>
                </a:cubicBezTo>
                <a:cubicBezTo>
                  <a:pt x="332909" y="728005"/>
                  <a:pt x="386539" y="720147"/>
                  <a:pt x="435109" y="744846"/>
                </a:cubicBezTo>
                <a:cubicBezTo>
                  <a:pt x="454335" y="753827"/>
                  <a:pt x="467489" y="760563"/>
                  <a:pt x="457370" y="785263"/>
                </a:cubicBezTo>
                <a:cubicBezTo>
                  <a:pt x="447252" y="811084"/>
                  <a:pt x="460406" y="820066"/>
                  <a:pt x="476596" y="830170"/>
                </a:cubicBezTo>
                <a:cubicBezTo>
                  <a:pt x="488739" y="838028"/>
                  <a:pt x="506953" y="835783"/>
                  <a:pt x="517071" y="859360"/>
                </a:cubicBezTo>
                <a:cubicBezTo>
                  <a:pt x="410824" y="855992"/>
                  <a:pt x="307612" y="836906"/>
                  <a:pt x="202377" y="854869"/>
                </a:cubicBezTo>
                <a:cubicBezTo>
                  <a:pt x="317731" y="899776"/>
                  <a:pt x="444216" y="897531"/>
                  <a:pt x="557546" y="949175"/>
                </a:cubicBezTo>
                <a:cubicBezTo>
                  <a:pt x="553499" y="967137"/>
                  <a:pt x="527190" y="959278"/>
                  <a:pt x="526178" y="986223"/>
                </a:cubicBezTo>
                <a:cubicBezTo>
                  <a:pt x="585879" y="1014290"/>
                  <a:pt x="657723" y="995204"/>
                  <a:pt x="720459" y="1036744"/>
                </a:cubicBezTo>
                <a:cubicBezTo>
                  <a:pt x="684032" y="1055829"/>
                  <a:pt x="650640" y="1024394"/>
                  <a:pt x="616236" y="1042357"/>
                </a:cubicBezTo>
                <a:cubicBezTo>
                  <a:pt x="627367" y="1069302"/>
                  <a:pt x="1131283" y="1235459"/>
                  <a:pt x="1222353" y="1253422"/>
                </a:cubicBezTo>
                <a:cubicBezTo>
                  <a:pt x="1407527" y="1290470"/>
                  <a:pt x="1940788" y="1384776"/>
                  <a:pt x="2087511" y="1406107"/>
                </a:cubicBezTo>
                <a:cubicBezTo>
                  <a:pt x="2200841" y="1421824"/>
                  <a:pt x="2313160" y="1434174"/>
                  <a:pt x="2425479" y="1435297"/>
                </a:cubicBezTo>
                <a:cubicBezTo>
                  <a:pt x="2553988" y="1436419"/>
                  <a:pt x="2681485" y="1430806"/>
                  <a:pt x="2809994" y="1426315"/>
                </a:cubicBezTo>
                <a:cubicBezTo>
                  <a:pt x="2858058" y="1424631"/>
                  <a:pt x="2905933" y="1421684"/>
                  <a:pt x="2953618" y="1417071"/>
                </a:cubicBezTo>
                <a:lnTo>
                  <a:pt x="3021543" y="1407897"/>
                </a:lnTo>
                <a:close/>
              </a:path>
            </a:pathLst>
          </a:custGeom>
          <a:solidFill>
            <a:schemeClr val="accent1">
              <a:alpha val="20000"/>
            </a:schemeClr>
          </a:solidFill>
          <a:ln w="32707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US"/>
          </a:p>
        </p:txBody>
      </p:sp>
      <p:sp useBgFill="1">
        <p:nvSpPr>
          <p:cNvPr id="13" name="Rectangle 12">
            <a:extLst>
              <a:ext uri="{FF2B5EF4-FFF2-40B4-BE49-F238E27FC236}">
                <a16:creationId xmlns:a16="http://schemas.microsoft.com/office/drawing/2014/main" id="{0E3596DD-156A-473E-9BB3-C6A29F7574E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A0DE92DF-4769-4DE9-93FD-EE31271850C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726728" y="0"/>
            <a:ext cx="7472381" cy="6858000"/>
          </a:xfrm>
          <a:custGeom>
            <a:avLst/>
            <a:gdLst>
              <a:gd name="connsiteX0" fmla="*/ 1232666 w 7472381"/>
              <a:gd name="connsiteY0" fmla="*/ 0 h 6886575"/>
              <a:gd name="connsiteX1" fmla="*/ 7472381 w 7472381"/>
              <a:gd name="connsiteY1" fmla="*/ 0 h 6886575"/>
              <a:gd name="connsiteX2" fmla="*/ 7472381 w 7472381"/>
              <a:gd name="connsiteY2" fmla="*/ 814388 h 6886575"/>
              <a:gd name="connsiteX3" fmla="*/ 7472381 w 7472381"/>
              <a:gd name="connsiteY3" fmla="*/ 6411516 h 6886575"/>
              <a:gd name="connsiteX4" fmla="*/ 7472381 w 7472381"/>
              <a:gd name="connsiteY4" fmla="*/ 6886575 h 6886575"/>
              <a:gd name="connsiteX5" fmla="*/ 6992676 w 7472381"/>
              <a:gd name="connsiteY5" fmla="*/ 6886575 h 6886575"/>
              <a:gd name="connsiteX6" fmla="*/ 1946893 w 7472381"/>
              <a:gd name="connsiteY6" fmla="*/ 6886575 h 6886575"/>
              <a:gd name="connsiteX7" fmla="*/ 1506276 w 7472381"/>
              <a:gd name="connsiteY7" fmla="*/ 6686550 h 6886575"/>
              <a:gd name="connsiteX8" fmla="*/ 1314394 w 7472381"/>
              <a:gd name="connsiteY8" fmla="*/ 6457949 h 6886575"/>
              <a:gd name="connsiteX9" fmla="*/ 1246880 w 7472381"/>
              <a:gd name="connsiteY9" fmla="*/ 6393656 h 6886575"/>
              <a:gd name="connsiteX10" fmla="*/ 1079872 w 7472381"/>
              <a:gd name="connsiteY10" fmla="*/ 6307931 h 6886575"/>
              <a:gd name="connsiteX11" fmla="*/ 788495 w 7472381"/>
              <a:gd name="connsiteY11" fmla="*/ 6125765 h 6886575"/>
              <a:gd name="connsiteX12" fmla="*/ 895097 w 7472381"/>
              <a:gd name="connsiteY12" fmla="*/ 6082903 h 6886575"/>
              <a:gd name="connsiteX13" fmla="*/ 1204239 w 7472381"/>
              <a:gd name="connsiteY13" fmla="*/ 6193631 h 6886575"/>
              <a:gd name="connsiteX14" fmla="*/ 1428102 w 7472381"/>
              <a:gd name="connsiteY14" fmla="*/ 6222206 h 6886575"/>
              <a:gd name="connsiteX15" fmla="*/ 1111852 w 7472381"/>
              <a:gd name="connsiteY15" fmla="*/ 6029325 h 6886575"/>
              <a:gd name="connsiteX16" fmla="*/ 806262 w 7472381"/>
              <a:gd name="connsiteY16" fmla="*/ 5779294 h 6886575"/>
              <a:gd name="connsiteX17" fmla="*/ 1040785 w 7472381"/>
              <a:gd name="connsiteY17" fmla="*/ 5825728 h 6886575"/>
              <a:gd name="connsiteX18" fmla="*/ 1051445 w 7472381"/>
              <a:gd name="connsiteY18" fmla="*/ 5793581 h 6886575"/>
              <a:gd name="connsiteX19" fmla="*/ 845349 w 7472381"/>
              <a:gd name="connsiteY19" fmla="*/ 5497115 h 6886575"/>
              <a:gd name="connsiteX20" fmla="*/ 745855 w 7472381"/>
              <a:gd name="connsiteY20" fmla="*/ 5375672 h 6886575"/>
              <a:gd name="connsiteX21" fmla="*/ 291024 w 7472381"/>
              <a:gd name="connsiteY21" fmla="*/ 5014913 h 6886575"/>
              <a:gd name="connsiteX22" fmla="*/ 724535 w 7472381"/>
              <a:gd name="connsiteY22" fmla="*/ 5175647 h 6886575"/>
              <a:gd name="connsiteX23" fmla="*/ 276811 w 7472381"/>
              <a:gd name="connsiteY23" fmla="*/ 4825603 h 6886575"/>
              <a:gd name="connsiteX24" fmla="*/ 60055 w 7472381"/>
              <a:gd name="connsiteY24" fmla="*/ 4697016 h 6886575"/>
              <a:gd name="connsiteX25" fmla="*/ 6755 w 7472381"/>
              <a:gd name="connsiteY25" fmla="*/ 4622006 h 6886575"/>
              <a:gd name="connsiteX26" fmla="*/ 102696 w 7472381"/>
              <a:gd name="connsiteY26" fmla="*/ 4604146 h 6886575"/>
              <a:gd name="connsiteX27" fmla="*/ 397625 w 7472381"/>
              <a:gd name="connsiteY27" fmla="*/ 4632722 h 6886575"/>
              <a:gd name="connsiteX28" fmla="*/ 31628 w 7472381"/>
              <a:gd name="connsiteY28" fmla="*/ 4396978 h 6886575"/>
              <a:gd name="connsiteX29" fmla="*/ 305237 w 7472381"/>
              <a:gd name="connsiteY29" fmla="*/ 4432697 h 6886575"/>
              <a:gd name="connsiteX30" fmla="*/ 383412 w 7472381"/>
              <a:gd name="connsiteY30" fmla="*/ 4339828 h 6886575"/>
              <a:gd name="connsiteX31" fmla="*/ 511333 w 7472381"/>
              <a:gd name="connsiteY31" fmla="*/ 4189810 h 6886575"/>
              <a:gd name="connsiteX32" fmla="*/ 600167 w 7472381"/>
              <a:gd name="connsiteY32" fmla="*/ 4107656 h 6886575"/>
              <a:gd name="connsiteX33" fmla="*/ 635701 w 7472381"/>
              <a:gd name="connsiteY33" fmla="*/ 3843337 h 6886575"/>
              <a:gd name="connsiteX34" fmla="*/ 561080 w 7472381"/>
              <a:gd name="connsiteY34" fmla="*/ 3554015 h 6886575"/>
              <a:gd name="connsiteX35" fmla="*/ 354985 w 7472381"/>
              <a:gd name="connsiteY35" fmla="*/ 3407569 h 6886575"/>
              <a:gd name="connsiteX36" fmla="*/ 415392 w 7472381"/>
              <a:gd name="connsiteY36" fmla="*/ 3243263 h 6886575"/>
              <a:gd name="connsiteX37" fmla="*/ 852456 w 7472381"/>
              <a:gd name="connsiteY37" fmla="*/ 3343275 h 6886575"/>
              <a:gd name="connsiteX38" fmla="*/ 202190 w 7472381"/>
              <a:gd name="connsiteY38" fmla="*/ 2953940 h 6886575"/>
              <a:gd name="connsiteX39" fmla="*/ 312344 w 7472381"/>
              <a:gd name="connsiteY39" fmla="*/ 2936081 h 6886575"/>
              <a:gd name="connsiteX40" fmla="*/ 706768 w 7472381"/>
              <a:gd name="connsiteY40" fmla="*/ 2714625 h 6886575"/>
              <a:gd name="connsiteX41" fmla="*/ 728088 w 7472381"/>
              <a:gd name="connsiteY41" fmla="*/ 2703909 h 6886575"/>
              <a:gd name="connsiteX42" fmla="*/ 795602 w 7472381"/>
              <a:gd name="connsiteY42" fmla="*/ 2564606 h 6886575"/>
              <a:gd name="connsiteX43" fmla="*/ 1008804 w 7472381"/>
              <a:gd name="connsiteY43" fmla="*/ 2543175 h 6886575"/>
              <a:gd name="connsiteX44" fmla="*/ 1186473 w 7472381"/>
              <a:gd name="connsiteY44" fmla="*/ 2575322 h 6886575"/>
              <a:gd name="connsiteX45" fmla="*/ 1378355 w 7472381"/>
              <a:gd name="connsiteY45" fmla="*/ 2536031 h 6886575"/>
              <a:gd name="connsiteX46" fmla="*/ 1548916 w 7472381"/>
              <a:gd name="connsiteY46" fmla="*/ 2553891 h 6886575"/>
              <a:gd name="connsiteX47" fmla="*/ 1694604 w 7472381"/>
              <a:gd name="connsiteY47" fmla="*/ 2528888 h 6886575"/>
              <a:gd name="connsiteX48" fmla="*/ 1552469 w 7472381"/>
              <a:gd name="connsiteY48" fmla="*/ 2411015 h 6886575"/>
              <a:gd name="connsiteX49" fmla="*/ 1353481 w 7472381"/>
              <a:gd name="connsiteY49" fmla="*/ 2411015 h 6886575"/>
              <a:gd name="connsiteX50" fmla="*/ 1211346 w 7472381"/>
              <a:gd name="connsiteY50" fmla="*/ 2336007 h 6886575"/>
              <a:gd name="connsiteX51" fmla="*/ 1076318 w 7472381"/>
              <a:gd name="connsiteY51" fmla="*/ 2200275 h 6886575"/>
              <a:gd name="connsiteX52" fmla="*/ 600167 w 7472381"/>
              <a:gd name="connsiteY52" fmla="*/ 1982390 h 6886575"/>
              <a:gd name="connsiteX53" fmla="*/ 514886 w 7472381"/>
              <a:gd name="connsiteY53" fmla="*/ 1900238 h 6886575"/>
              <a:gd name="connsiteX54" fmla="*/ 1872273 w 7472381"/>
              <a:gd name="connsiteY54" fmla="*/ 2218135 h 6886575"/>
              <a:gd name="connsiteX55" fmla="*/ 1452975 w 7472381"/>
              <a:gd name="connsiteY55" fmla="*/ 2085975 h 6886575"/>
              <a:gd name="connsiteX56" fmla="*/ 1737245 w 7472381"/>
              <a:gd name="connsiteY56" fmla="*/ 2110978 h 6886575"/>
              <a:gd name="connsiteX57" fmla="*/ 1893593 w 7472381"/>
              <a:gd name="connsiteY57" fmla="*/ 2021681 h 6886575"/>
              <a:gd name="connsiteX58" fmla="*/ 1893593 w 7472381"/>
              <a:gd name="connsiteY58" fmla="*/ 1993106 h 6886575"/>
              <a:gd name="connsiteX59" fmla="*/ 1776332 w 7472381"/>
              <a:gd name="connsiteY59" fmla="*/ 1910953 h 6886575"/>
              <a:gd name="connsiteX60" fmla="*/ 1708818 w 7472381"/>
              <a:gd name="connsiteY60" fmla="*/ 1857375 h 6886575"/>
              <a:gd name="connsiteX61" fmla="*/ 1524043 w 7472381"/>
              <a:gd name="connsiteY61" fmla="*/ 1664493 h 6886575"/>
              <a:gd name="connsiteX62" fmla="*/ 1655517 w 7472381"/>
              <a:gd name="connsiteY62" fmla="*/ 1643062 h 6886575"/>
              <a:gd name="connsiteX63" fmla="*/ 1705264 w 7472381"/>
              <a:gd name="connsiteY63" fmla="*/ 1603772 h 6886575"/>
              <a:gd name="connsiteX64" fmla="*/ 1669731 w 7472381"/>
              <a:gd name="connsiteY64" fmla="*/ 1546622 h 6886575"/>
              <a:gd name="connsiteX65" fmla="*/ 1261093 w 7472381"/>
              <a:gd name="connsiteY65" fmla="*/ 1371600 h 6886575"/>
              <a:gd name="connsiteX66" fmla="*/ 1229113 w 7472381"/>
              <a:gd name="connsiteY66" fmla="*/ 1235869 h 6886575"/>
              <a:gd name="connsiteX67" fmla="*/ 1307287 w 7472381"/>
              <a:gd name="connsiteY67" fmla="*/ 1214437 h 6886575"/>
              <a:gd name="connsiteX68" fmla="*/ 1396121 w 7472381"/>
              <a:gd name="connsiteY68" fmla="*/ 1225153 h 6886575"/>
              <a:gd name="connsiteX69" fmla="*/ 1325054 w 7472381"/>
              <a:gd name="connsiteY69" fmla="*/ 1117997 h 6886575"/>
              <a:gd name="connsiteX70" fmla="*/ 1037231 w 7472381"/>
              <a:gd name="connsiteY70" fmla="*/ 1010841 h 6886575"/>
              <a:gd name="connsiteX71" fmla="*/ 983931 w 7472381"/>
              <a:gd name="connsiteY71" fmla="*/ 953690 h 6886575"/>
              <a:gd name="connsiteX72" fmla="*/ 1054998 w 7472381"/>
              <a:gd name="connsiteY72" fmla="*/ 925115 h 6886575"/>
              <a:gd name="connsiteX73" fmla="*/ 1108299 w 7472381"/>
              <a:gd name="connsiteY73" fmla="*/ 914400 h 6886575"/>
              <a:gd name="connsiteX74" fmla="*/ 6755 w 7472381"/>
              <a:gd name="connsiteY74" fmla="*/ 467915 h 6886575"/>
              <a:gd name="connsiteX75" fmla="*/ 255490 w 7472381"/>
              <a:gd name="connsiteY75" fmla="*/ 464344 h 6886575"/>
              <a:gd name="connsiteX76" fmla="*/ 500673 w 7472381"/>
              <a:gd name="connsiteY76" fmla="*/ 535781 h 6886575"/>
              <a:gd name="connsiteX77" fmla="*/ 760069 w 7472381"/>
              <a:gd name="connsiteY77" fmla="*/ 525066 h 6886575"/>
              <a:gd name="connsiteX78" fmla="*/ 1005251 w 7472381"/>
              <a:gd name="connsiteY78" fmla="*/ 560785 h 6886575"/>
              <a:gd name="connsiteX79" fmla="*/ 1218453 w 7472381"/>
              <a:gd name="connsiteY79" fmla="*/ 560785 h 6886575"/>
              <a:gd name="connsiteX80" fmla="*/ 1019464 w 7472381"/>
              <a:gd name="connsiteY80" fmla="*/ 507206 h 6886575"/>
              <a:gd name="connsiteX81" fmla="*/ 944844 w 7472381"/>
              <a:gd name="connsiteY81" fmla="*/ 417909 h 6886575"/>
              <a:gd name="connsiteX82" fmla="*/ 969717 w 7472381"/>
              <a:gd name="connsiteY82" fmla="*/ 335757 h 6886575"/>
              <a:gd name="connsiteX83" fmla="*/ 1051445 w 7472381"/>
              <a:gd name="connsiteY83" fmla="*/ 360759 h 6886575"/>
              <a:gd name="connsiteX84" fmla="*/ 1147386 w 7472381"/>
              <a:gd name="connsiteY84" fmla="*/ 453629 h 6886575"/>
              <a:gd name="connsiteX85" fmla="*/ 1168706 w 7472381"/>
              <a:gd name="connsiteY85" fmla="*/ 396478 h 6886575"/>
              <a:gd name="connsiteX86" fmla="*/ 1225560 w 7472381"/>
              <a:gd name="connsiteY86" fmla="*/ 353615 h 6886575"/>
              <a:gd name="connsiteX87" fmla="*/ 1552469 w 7472381"/>
              <a:gd name="connsiteY87" fmla="*/ 375047 h 6886575"/>
              <a:gd name="connsiteX88" fmla="*/ 1335714 w 7472381"/>
              <a:gd name="connsiteY88" fmla="*/ 192881 h 6886575"/>
              <a:gd name="connsiteX89" fmla="*/ 1197133 w 7472381"/>
              <a:gd name="connsiteY89" fmla="*/ 164306 h 6886575"/>
              <a:gd name="connsiteX90" fmla="*/ 1165153 w 7472381"/>
              <a:gd name="connsiteY90" fmla="*/ 89297 h 6886575"/>
              <a:gd name="connsiteX91" fmla="*/ 1229113 w 7472381"/>
              <a:gd name="connsiteY91" fmla="*/ 71437 h 6886575"/>
              <a:gd name="connsiteX92" fmla="*/ 1548916 w 7472381"/>
              <a:gd name="connsiteY92" fmla="*/ 135731 h 6886575"/>
              <a:gd name="connsiteX93" fmla="*/ 1602217 w 7472381"/>
              <a:gd name="connsiteY93" fmla="*/ 110728 h 6886575"/>
              <a:gd name="connsiteX94" fmla="*/ 1232666 w 7472381"/>
              <a:gd name="connsiteY94" fmla="*/ 0 h 68865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</a:cxnLst>
            <a:rect l="l" t="t" r="r" b="b"/>
            <a:pathLst>
              <a:path w="7472381" h="6886575">
                <a:moveTo>
                  <a:pt x="1232666" y="0"/>
                </a:moveTo>
                <a:lnTo>
                  <a:pt x="7472381" y="0"/>
                </a:lnTo>
                <a:lnTo>
                  <a:pt x="7472381" y="814388"/>
                </a:lnTo>
                <a:lnTo>
                  <a:pt x="7472381" y="6411516"/>
                </a:lnTo>
                <a:lnTo>
                  <a:pt x="7472381" y="6886575"/>
                </a:lnTo>
                <a:lnTo>
                  <a:pt x="6992676" y="6886575"/>
                </a:lnTo>
                <a:lnTo>
                  <a:pt x="1946893" y="6886575"/>
                </a:lnTo>
                <a:cubicBezTo>
                  <a:pt x="1801205" y="6815137"/>
                  <a:pt x="1662624" y="6729412"/>
                  <a:pt x="1506276" y="6686550"/>
                </a:cubicBezTo>
                <a:cubicBezTo>
                  <a:pt x="1399675" y="6657975"/>
                  <a:pt x="1296627" y="6607969"/>
                  <a:pt x="1314394" y="6457949"/>
                </a:cubicBezTo>
                <a:cubicBezTo>
                  <a:pt x="1317947" y="6415087"/>
                  <a:pt x="1289520" y="6382941"/>
                  <a:pt x="1246880" y="6393656"/>
                </a:cubicBezTo>
                <a:cubicBezTo>
                  <a:pt x="1165153" y="6415087"/>
                  <a:pt x="1126065" y="6354365"/>
                  <a:pt x="1079872" y="6307931"/>
                </a:cubicBezTo>
                <a:cubicBezTo>
                  <a:pt x="998144" y="6225779"/>
                  <a:pt x="919970" y="6140052"/>
                  <a:pt x="788495" y="6125765"/>
                </a:cubicBezTo>
                <a:cubicBezTo>
                  <a:pt x="813369" y="6061471"/>
                  <a:pt x="856009" y="6068615"/>
                  <a:pt x="895097" y="6082903"/>
                </a:cubicBezTo>
                <a:cubicBezTo>
                  <a:pt x="998144" y="6118622"/>
                  <a:pt x="1101192" y="6157912"/>
                  <a:pt x="1204239" y="6193631"/>
                </a:cubicBezTo>
                <a:cubicBezTo>
                  <a:pt x="1271754" y="6215062"/>
                  <a:pt x="1339267" y="6247209"/>
                  <a:pt x="1428102" y="6222206"/>
                </a:cubicBezTo>
                <a:cubicBezTo>
                  <a:pt x="1349928" y="6093619"/>
                  <a:pt x="1218453" y="6068615"/>
                  <a:pt x="1111852" y="6029325"/>
                </a:cubicBezTo>
                <a:cubicBezTo>
                  <a:pt x="980377" y="5979319"/>
                  <a:pt x="902203" y="5886450"/>
                  <a:pt x="806262" y="5779294"/>
                </a:cubicBezTo>
                <a:cubicBezTo>
                  <a:pt x="902203" y="5750719"/>
                  <a:pt x="962610" y="5829300"/>
                  <a:pt x="1040785" y="5825728"/>
                </a:cubicBezTo>
                <a:cubicBezTo>
                  <a:pt x="1044338" y="5815012"/>
                  <a:pt x="1051445" y="5793581"/>
                  <a:pt x="1051445" y="5793581"/>
                </a:cubicBezTo>
                <a:cubicBezTo>
                  <a:pt x="923523" y="5736431"/>
                  <a:pt x="866670" y="5629275"/>
                  <a:pt x="845349" y="5497115"/>
                </a:cubicBezTo>
                <a:cubicBezTo>
                  <a:pt x="838243" y="5429250"/>
                  <a:pt x="792049" y="5407819"/>
                  <a:pt x="745855" y="5375672"/>
                </a:cubicBezTo>
                <a:cubicBezTo>
                  <a:pt x="589507" y="5264943"/>
                  <a:pt x="422499" y="5164931"/>
                  <a:pt x="291024" y="5014913"/>
                </a:cubicBezTo>
                <a:cubicBezTo>
                  <a:pt x="443819" y="5032771"/>
                  <a:pt x="564633" y="5132784"/>
                  <a:pt x="724535" y="5175647"/>
                </a:cubicBezTo>
                <a:cubicBezTo>
                  <a:pt x="596614" y="5011340"/>
                  <a:pt x="429605" y="4925615"/>
                  <a:pt x="276811" y="4825603"/>
                </a:cubicBezTo>
                <a:cubicBezTo>
                  <a:pt x="205743" y="4779169"/>
                  <a:pt x="141783" y="4722018"/>
                  <a:pt x="60055" y="4697016"/>
                </a:cubicBezTo>
                <a:cubicBezTo>
                  <a:pt x="31628" y="4689872"/>
                  <a:pt x="-18119" y="4672013"/>
                  <a:pt x="6755" y="4622006"/>
                </a:cubicBezTo>
                <a:cubicBezTo>
                  <a:pt x="28075" y="4579144"/>
                  <a:pt x="67162" y="4593432"/>
                  <a:pt x="102696" y="4604146"/>
                </a:cubicBezTo>
                <a:cubicBezTo>
                  <a:pt x="187976" y="4632722"/>
                  <a:pt x="280364" y="4632722"/>
                  <a:pt x="397625" y="4632722"/>
                </a:cubicBezTo>
                <a:cubicBezTo>
                  <a:pt x="298131" y="4496990"/>
                  <a:pt x="116909" y="4539853"/>
                  <a:pt x="31628" y="4396978"/>
                </a:cubicBezTo>
                <a:cubicBezTo>
                  <a:pt x="138229" y="4371976"/>
                  <a:pt x="219957" y="4421982"/>
                  <a:pt x="305237" y="4432697"/>
                </a:cubicBezTo>
                <a:cubicBezTo>
                  <a:pt x="383412" y="4443413"/>
                  <a:pt x="401178" y="4418409"/>
                  <a:pt x="383412" y="4339828"/>
                </a:cubicBezTo>
                <a:cubicBezTo>
                  <a:pt x="354985" y="4218385"/>
                  <a:pt x="397625" y="4157662"/>
                  <a:pt x="511333" y="4189810"/>
                </a:cubicBezTo>
                <a:cubicBezTo>
                  <a:pt x="617934" y="4221956"/>
                  <a:pt x="628594" y="4175522"/>
                  <a:pt x="600167" y="4107656"/>
                </a:cubicBezTo>
                <a:cubicBezTo>
                  <a:pt x="557527" y="4007644"/>
                  <a:pt x="603720" y="3929063"/>
                  <a:pt x="635701" y="3843337"/>
                </a:cubicBezTo>
                <a:cubicBezTo>
                  <a:pt x="685448" y="3714750"/>
                  <a:pt x="664128" y="3650456"/>
                  <a:pt x="561080" y="3554015"/>
                </a:cubicBezTo>
                <a:cubicBezTo>
                  <a:pt x="500673" y="3500438"/>
                  <a:pt x="440265" y="3454003"/>
                  <a:pt x="354985" y="3407569"/>
                </a:cubicBezTo>
                <a:cubicBezTo>
                  <a:pt x="550420" y="3382565"/>
                  <a:pt x="347878" y="3296841"/>
                  <a:pt x="415392" y="3243263"/>
                </a:cubicBezTo>
                <a:cubicBezTo>
                  <a:pt x="553973" y="3221831"/>
                  <a:pt x="664128" y="3393282"/>
                  <a:pt x="852456" y="3343275"/>
                </a:cubicBezTo>
                <a:cubicBezTo>
                  <a:pt x="625041" y="3196828"/>
                  <a:pt x="369198" y="3150393"/>
                  <a:pt x="202190" y="2953940"/>
                </a:cubicBezTo>
                <a:cubicBezTo>
                  <a:pt x="241277" y="2911078"/>
                  <a:pt x="280364" y="2953940"/>
                  <a:pt x="312344" y="2936081"/>
                </a:cubicBezTo>
                <a:cubicBezTo>
                  <a:pt x="312344" y="2925365"/>
                  <a:pt x="685448" y="2993232"/>
                  <a:pt x="706768" y="2714625"/>
                </a:cubicBezTo>
                <a:cubicBezTo>
                  <a:pt x="713875" y="2714625"/>
                  <a:pt x="720982" y="2714625"/>
                  <a:pt x="728088" y="2703909"/>
                </a:cubicBezTo>
                <a:cubicBezTo>
                  <a:pt x="767175" y="2664619"/>
                  <a:pt x="731642" y="2571750"/>
                  <a:pt x="795602" y="2564606"/>
                </a:cubicBezTo>
                <a:cubicBezTo>
                  <a:pt x="866670" y="2557462"/>
                  <a:pt x="934184" y="2525315"/>
                  <a:pt x="1008804" y="2543175"/>
                </a:cubicBezTo>
                <a:cubicBezTo>
                  <a:pt x="1065658" y="2557462"/>
                  <a:pt x="1126065" y="2575322"/>
                  <a:pt x="1186473" y="2575322"/>
                </a:cubicBezTo>
                <a:cubicBezTo>
                  <a:pt x="1250433" y="2575322"/>
                  <a:pt x="1339267" y="2696766"/>
                  <a:pt x="1378355" y="2536031"/>
                </a:cubicBezTo>
                <a:cubicBezTo>
                  <a:pt x="1378355" y="2528888"/>
                  <a:pt x="1488509" y="2546747"/>
                  <a:pt x="1548916" y="2553891"/>
                </a:cubicBezTo>
                <a:cubicBezTo>
                  <a:pt x="1598663" y="2561035"/>
                  <a:pt x="1659071" y="2593181"/>
                  <a:pt x="1694604" y="2528888"/>
                </a:cubicBezTo>
                <a:cubicBezTo>
                  <a:pt x="1712371" y="2489596"/>
                  <a:pt x="1627090" y="2418159"/>
                  <a:pt x="1552469" y="2411015"/>
                </a:cubicBezTo>
                <a:cubicBezTo>
                  <a:pt x="1484956" y="2403872"/>
                  <a:pt x="1417442" y="2396728"/>
                  <a:pt x="1353481" y="2411015"/>
                </a:cubicBezTo>
                <a:cubicBezTo>
                  <a:pt x="1275307" y="2428875"/>
                  <a:pt x="1232666" y="2400300"/>
                  <a:pt x="1211346" y="2336007"/>
                </a:cubicBezTo>
                <a:cubicBezTo>
                  <a:pt x="1186473" y="2268141"/>
                  <a:pt x="1140279" y="2232422"/>
                  <a:pt x="1076318" y="2200275"/>
                </a:cubicBezTo>
                <a:cubicBezTo>
                  <a:pt x="919970" y="2121694"/>
                  <a:pt x="770729" y="2028825"/>
                  <a:pt x="600167" y="1982390"/>
                </a:cubicBezTo>
                <a:cubicBezTo>
                  <a:pt x="568187" y="1975246"/>
                  <a:pt x="529100" y="1960959"/>
                  <a:pt x="514886" y="1900238"/>
                </a:cubicBezTo>
                <a:cubicBezTo>
                  <a:pt x="976824" y="1993106"/>
                  <a:pt x="1396121" y="2232422"/>
                  <a:pt x="1872273" y="2218135"/>
                </a:cubicBezTo>
                <a:cubicBezTo>
                  <a:pt x="1744351" y="2143125"/>
                  <a:pt x="1591557" y="2139554"/>
                  <a:pt x="1452975" y="2085975"/>
                </a:cubicBezTo>
                <a:cubicBezTo>
                  <a:pt x="1552469" y="2046685"/>
                  <a:pt x="1644857" y="2089547"/>
                  <a:pt x="1737245" y="2110978"/>
                </a:cubicBezTo>
                <a:cubicBezTo>
                  <a:pt x="1815419" y="2128837"/>
                  <a:pt x="1886486" y="2132410"/>
                  <a:pt x="1893593" y="2021681"/>
                </a:cubicBezTo>
                <a:cubicBezTo>
                  <a:pt x="1893593" y="2010965"/>
                  <a:pt x="1893593" y="2003821"/>
                  <a:pt x="1893593" y="1993106"/>
                </a:cubicBezTo>
                <a:cubicBezTo>
                  <a:pt x="1865166" y="1946672"/>
                  <a:pt x="1826079" y="1925240"/>
                  <a:pt x="1776332" y="1910953"/>
                </a:cubicBezTo>
                <a:cubicBezTo>
                  <a:pt x="1747905" y="1903809"/>
                  <a:pt x="1708818" y="1889522"/>
                  <a:pt x="1708818" y="1857375"/>
                </a:cubicBezTo>
                <a:cubicBezTo>
                  <a:pt x="1712371" y="1735931"/>
                  <a:pt x="1616430" y="1700212"/>
                  <a:pt x="1524043" y="1664493"/>
                </a:cubicBezTo>
                <a:cubicBezTo>
                  <a:pt x="1573790" y="1603772"/>
                  <a:pt x="1616430" y="1646635"/>
                  <a:pt x="1655517" y="1643062"/>
                </a:cubicBezTo>
                <a:cubicBezTo>
                  <a:pt x="1680391" y="1639491"/>
                  <a:pt x="1705264" y="1635919"/>
                  <a:pt x="1705264" y="1603772"/>
                </a:cubicBezTo>
                <a:cubicBezTo>
                  <a:pt x="1705264" y="1578769"/>
                  <a:pt x="1694604" y="1546622"/>
                  <a:pt x="1669731" y="1546622"/>
                </a:cubicBezTo>
                <a:cubicBezTo>
                  <a:pt x="1513383" y="1543050"/>
                  <a:pt x="1424548" y="1371600"/>
                  <a:pt x="1261093" y="1371600"/>
                </a:cubicBezTo>
                <a:cubicBezTo>
                  <a:pt x="1161599" y="1371600"/>
                  <a:pt x="1310841" y="1275159"/>
                  <a:pt x="1229113" y="1235869"/>
                </a:cubicBezTo>
                <a:cubicBezTo>
                  <a:pt x="1211346" y="1225153"/>
                  <a:pt x="1278860" y="1210866"/>
                  <a:pt x="1307287" y="1214437"/>
                </a:cubicBezTo>
                <a:cubicBezTo>
                  <a:pt x="1335714" y="1218009"/>
                  <a:pt x="1360588" y="1243013"/>
                  <a:pt x="1396121" y="1225153"/>
                </a:cubicBezTo>
                <a:cubicBezTo>
                  <a:pt x="1413888" y="1160860"/>
                  <a:pt x="1367694" y="1135856"/>
                  <a:pt x="1325054" y="1117997"/>
                </a:cubicBezTo>
                <a:cubicBezTo>
                  <a:pt x="1232666" y="1075135"/>
                  <a:pt x="1140279" y="1025129"/>
                  <a:pt x="1037231" y="1010841"/>
                </a:cubicBezTo>
                <a:cubicBezTo>
                  <a:pt x="1001698" y="1007269"/>
                  <a:pt x="980377" y="989409"/>
                  <a:pt x="983931" y="953690"/>
                </a:cubicBezTo>
                <a:cubicBezTo>
                  <a:pt x="991037" y="907256"/>
                  <a:pt x="1026571" y="921544"/>
                  <a:pt x="1054998" y="925115"/>
                </a:cubicBezTo>
                <a:cubicBezTo>
                  <a:pt x="1072765" y="928688"/>
                  <a:pt x="1090532" y="939403"/>
                  <a:pt x="1108299" y="914400"/>
                </a:cubicBezTo>
                <a:cubicBezTo>
                  <a:pt x="692555" y="660797"/>
                  <a:pt x="472246" y="675085"/>
                  <a:pt x="6755" y="467915"/>
                </a:cubicBezTo>
                <a:cubicBezTo>
                  <a:pt x="109802" y="428625"/>
                  <a:pt x="184423" y="457200"/>
                  <a:pt x="255490" y="464344"/>
                </a:cubicBezTo>
                <a:cubicBezTo>
                  <a:pt x="433159" y="482203"/>
                  <a:pt x="323004" y="514350"/>
                  <a:pt x="500673" y="535781"/>
                </a:cubicBezTo>
                <a:cubicBezTo>
                  <a:pt x="585954" y="546497"/>
                  <a:pt x="664128" y="582216"/>
                  <a:pt x="760069" y="525066"/>
                </a:cubicBezTo>
                <a:cubicBezTo>
                  <a:pt x="824029" y="485775"/>
                  <a:pt x="927077" y="528637"/>
                  <a:pt x="1005251" y="560785"/>
                </a:cubicBezTo>
                <a:cubicBezTo>
                  <a:pt x="1069212" y="589360"/>
                  <a:pt x="1133172" y="596503"/>
                  <a:pt x="1218453" y="560785"/>
                </a:cubicBezTo>
                <a:cubicBezTo>
                  <a:pt x="1140279" y="539354"/>
                  <a:pt x="1079872" y="521494"/>
                  <a:pt x="1019464" y="507206"/>
                </a:cubicBezTo>
                <a:cubicBezTo>
                  <a:pt x="969717" y="496491"/>
                  <a:pt x="941290" y="471488"/>
                  <a:pt x="944844" y="417909"/>
                </a:cubicBezTo>
                <a:cubicBezTo>
                  <a:pt x="944844" y="389334"/>
                  <a:pt x="934184" y="350044"/>
                  <a:pt x="969717" y="335757"/>
                </a:cubicBezTo>
                <a:cubicBezTo>
                  <a:pt x="998144" y="321469"/>
                  <a:pt x="1037231" y="335757"/>
                  <a:pt x="1051445" y="360759"/>
                </a:cubicBezTo>
                <a:cubicBezTo>
                  <a:pt x="1069212" y="407194"/>
                  <a:pt x="1086978" y="450056"/>
                  <a:pt x="1147386" y="453629"/>
                </a:cubicBezTo>
                <a:cubicBezTo>
                  <a:pt x="1229113" y="460771"/>
                  <a:pt x="1182919" y="432197"/>
                  <a:pt x="1168706" y="396478"/>
                </a:cubicBezTo>
                <a:cubicBezTo>
                  <a:pt x="1154492" y="357188"/>
                  <a:pt x="1197133" y="346472"/>
                  <a:pt x="1225560" y="353615"/>
                </a:cubicBezTo>
                <a:cubicBezTo>
                  <a:pt x="1332161" y="385763"/>
                  <a:pt x="1442315" y="328613"/>
                  <a:pt x="1552469" y="375047"/>
                </a:cubicBezTo>
                <a:cubicBezTo>
                  <a:pt x="1524043" y="260747"/>
                  <a:pt x="1463635" y="210741"/>
                  <a:pt x="1335714" y="192881"/>
                </a:cubicBezTo>
                <a:cubicBezTo>
                  <a:pt x="1289520" y="189310"/>
                  <a:pt x="1239773" y="196453"/>
                  <a:pt x="1197133" y="164306"/>
                </a:cubicBezTo>
                <a:cubicBezTo>
                  <a:pt x="1172259" y="146447"/>
                  <a:pt x="1147386" y="125016"/>
                  <a:pt x="1165153" y="89297"/>
                </a:cubicBezTo>
                <a:cubicBezTo>
                  <a:pt x="1175813" y="64294"/>
                  <a:pt x="1204239" y="64294"/>
                  <a:pt x="1229113" y="71437"/>
                </a:cubicBezTo>
                <a:cubicBezTo>
                  <a:pt x="1332161" y="110728"/>
                  <a:pt x="1442315" y="121444"/>
                  <a:pt x="1548916" y="135731"/>
                </a:cubicBezTo>
                <a:cubicBezTo>
                  <a:pt x="1566683" y="139303"/>
                  <a:pt x="1584450" y="146447"/>
                  <a:pt x="1602217" y="110728"/>
                </a:cubicBezTo>
                <a:cubicBezTo>
                  <a:pt x="1477849" y="78581"/>
                  <a:pt x="1357034" y="35719"/>
                  <a:pt x="1232666" y="0"/>
                </a:cubicBezTo>
                <a:close/>
              </a:path>
            </a:pathLst>
          </a:custGeom>
          <a:solidFill>
            <a:schemeClr val="bg1">
              <a:lumMod val="8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E8FA7E3-143C-0C4D-81F6-21D6C61FA0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1" y="643467"/>
            <a:ext cx="3888526" cy="1800526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i="1"/>
              <a:t>Identify patients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826A399-089C-6E4E-BD00-0272B0AD7EF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14461" y="2567626"/>
            <a:ext cx="4441091" cy="3553581"/>
          </a:xfrm>
        </p:spPr>
        <p:txBody>
          <a:bodyPr vert="horz" lIns="91440" tIns="45720" rIns="91440" bIns="45720" rtlCol="0">
            <a:noAutofit/>
          </a:bodyPr>
          <a:lstStyle/>
          <a:p>
            <a:r>
              <a:rPr lang="en-US" sz="2400" dirty="0"/>
              <a:t>Neonate after bypass surgery</a:t>
            </a:r>
          </a:p>
          <a:p>
            <a:r>
              <a:rPr lang="en-US" sz="2400" dirty="0"/>
              <a:t>Single ventricle neonate after non-bypass surgery or ductal stent</a:t>
            </a:r>
          </a:p>
          <a:p>
            <a:r>
              <a:rPr lang="en-US" sz="2400" dirty="0"/>
              <a:t>Medical patient intubated within 4 hours of admission</a:t>
            </a:r>
          </a:p>
          <a:p>
            <a:r>
              <a:rPr lang="en-US" sz="2400" dirty="0"/>
              <a:t>Any other patient deemed high-risk by the team</a:t>
            </a:r>
          </a:p>
        </p:txBody>
      </p:sp>
      <p:pic>
        <p:nvPicPr>
          <p:cNvPr id="6" name="Content Placeholder 5" descr="A picture containing indoor, person&#10;&#10;Description automatically generated">
            <a:extLst>
              <a:ext uri="{FF2B5EF4-FFF2-40B4-BE49-F238E27FC236}">
                <a16:creationId xmlns:a16="http://schemas.microsoft.com/office/drawing/2014/main" id="{0F0DE759-7AD6-1B4B-AE99-38446FB85E5D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 rot="5400000">
            <a:off x="6502651" y="1343218"/>
            <a:ext cx="5599876" cy="4199907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AED0BB9B-9BFE-614D-8408-AF1A9308D9F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88131" y="5134673"/>
            <a:ext cx="1531576" cy="16336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103186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8FA7E3-143C-0C4D-81F6-21D6C61FA0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1" y="643467"/>
            <a:ext cx="3888526" cy="1800526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i="1"/>
              <a:t>Identify patients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826A399-089C-6E4E-BD00-0272B0AD7EF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14461" y="2443993"/>
            <a:ext cx="4441091" cy="3553581"/>
          </a:xfrm>
        </p:spPr>
        <p:txBody>
          <a:bodyPr vert="horz" lIns="91440" tIns="45720" rIns="91440" bIns="45720" rtlCol="0">
            <a:noAutofit/>
          </a:bodyPr>
          <a:lstStyle/>
          <a:p>
            <a:r>
              <a:rPr lang="en-US" sz="2400" dirty="0"/>
              <a:t>Initiate bundle prior to or when patient arrives from OR or catheterization lab</a:t>
            </a:r>
          </a:p>
          <a:p>
            <a:r>
              <a:rPr lang="en-US" sz="2400" dirty="0"/>
              <a:t>Initiate bundle for medical patients at the time of intubation</a:t>
            </a:r>
          </a:p>
          <a:p>
            <a:r>
              <a:rPr lang="en-US" sz="2400" dirty="0"/>
              <a:t>Complete bundle 24 hours after extubation or at 7 days, whichever is first</a:t>
            </a:r>
          </a:p>
        </p:txBody>
      </p:sp>
      <p:pic>
        <p:nvPicPr>
          <p:cNvPr id="6" name="Content Placeholder 5" descr="A picture containing indoor, person&#10;&#10;Description automatically generated">
            <a:extLst>
              <a:ext uri="{FF2B5EF4-FFF2-40B4-BE49-F238E27FC236}">
                <a16:creationId xmlns:a16="http://schemas.microsoft.com/office/drawing/2014/main" id="{0F0DE759-7AD6-1B4B-AE99-38446FB85E5D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 rot="5400000">
            <a:off x="6502651" y="1343218"/>
            <a:ext cx="5599876" cy="4199907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AED0BB9B-9BFE-614D-8408-AF1A9308D9F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88131" y="5134673"/>
            <a:ext cx="1531576" cy="16336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40257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866083-E50C-0441-B790-D39BDBA544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Visual Cue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6E07DBB-2C01-814B-A5EE-7782AAABDBFD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/>
              <a:t>Sign visible at room entry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B2C4E0E-E9DA-9146-9E3F-C7D11941DD6C}"/>
              </a:ext>
            </a:extLst>
          </p:cNvPr>
          <p:cNvSpPr/>
          <p:nvPr/>
        </p:nvSpPr>
        <p:spPr>
          <a:xfrm>
            <a:off x="7181037" y="988969"/>
            <a:ext cx="4092498" cy="3345366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Heart 7">
            <a:extLst>
              <a:ext uri="{FF2B5EF4-FFF2-40B4-BE49-F238E27FC236}">
                <a16:creationId xmlns:a16="http://schemas.microsoft.com/office/drawing/2014/main" id="{DAEA7460-047F-ED40-911A-46C45C5A5B00}"/>
              </a:ext>
            </a:extLst>
          </p:cNvPr>
          <p:cNvSpPr/>
          <p:nvPr/>
        </p:nvSpPr>
        <p:spPr>
          <a:xfrm>
            <a:off x="7732402" y="1209804"/>
            <a:ext cx="2989768" cy="2903695"/>
          </a:xfrm>
          <a:prstGeom prst="hear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 b="1" i="1" dirty="0">
              <a:solidFill>
                <a:schemeClr val="bg1"/>
              </a:solidFill>
              <a:effectLst>
                <a:outerShdw blurRad="38100" dist="19050" dir="2700000" algn="tl">
                  <a:schemeClr val="dk1">
                    <a:alpha val="40000"/>
                  </a:schemeClr>
                </a:outerShdw>
              </a:effectLst>
              <a:ea typeface="Calibri" charset="0"/>
              <a:cs typeface="Times New Roman" charset="0"/>
            </a:endParaRPr>
          </a:p>
          <a:p>
            <a:pPr algn="ctr"/>
            <a:r>
              <a:rPr lang="en-US" sz="2000" b="1" i="1" dirty="0">
                <a:solidFill>
                  <a:schemeClr val="bg1"/>
                </a:solidFill>
                <a:effectLst>
                  <a:outerShdw blurRad="38100" dist="19050" dir="2700000" algn="tl">
                    <a:schemeClr val="dk1">
                      <a:alpha val="40000"/>
                    </a:schemeClr>
                  </a:outerShdw>
                </a:effectLst>
                <a:ea typeface="Calibri" charset="0"/>
                <a:cs typeface="Times New Roman" charset="0"/>
              </a:rPr>
              <a:t>HIGH RISK BUNDLE</a:t>
            </a:r>
            <a:endParaRPr lang="en-US" sz="2000" dirty="0">
              <a:solidFill>
                <a:schemeClr val="bg1"/>
              </a:solidFill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5F4D1AA0-A4DC-1241-A115-7BB22E1050A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88131" y="5134673"/>
            <a:ext cx="1531576" cy="16336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821468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Freeform: Shape 9">
            <a:extLst>
              <a:ext uri="{FF2B5EF4-FFF2-40B4-BE49-F238E27FC236}">
                <a16:creationId xmlns:a16="http://schemas.microsoft.com/office/drawing/2014/main" id="{13B7BB51-92B8-4089-8DAB-1202A4D1C6A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1" y="315111"/>
            <a:ext cx="3021543" cy="1435442"/>
          </a:xfrm>
          <a:custGeom>
            <a:avLst/>
            <a:gdLst/>
            <a:ahLst/>
            <a:cxnLst/>
            <a:rect l="l" t="t" r="r" b="b"/>
            <a:pathLst>
              <a:path w="3021543" h="1435442">
                <a:moveTo>
                  <a:pt x="3021543" y="0"/>
                </a:moveTo>
                <a:lnTo>
                  <a:pt x="2963800" y="7242"/>
                </a:lnTo>
                <a:cubicBezTo>
                  <a:pt x="2907134" y="13978"/>
                  <a:pt x="2850469" y="22960"/>
                  <a:pt x="2793803" y="24082"/>
                </a:cubicBezTo>
                <a:cubicBezTo>
                  <a:pt x="2667318" y="27450"/>
                  <a:pt x="2539821" y="19592"/>
                  <a:pt x="2414348" y="29696"/>
                </a:cubicBezTo>
                <a:cubicBezTo>
                  <a:pt x="2307089" y="38677"/>
                  <a:pt x="2198818" y="28573"/>
                  <a:pt x="2091558" y="27450"/>
                </a:cubicBezTo>
                <a:cubicBezTo>
                  <a:pt x="1942812" y="26328"/>
                  <a:pt x="1793053" y="18469"/>
                  <a:pt x="1645319" y="28573"/>
                </a:cubicBezTo>
                <a:cubicBezTo>
                  <a:pt x="1510738" y="36432"/>
                  <a:pt x="1376158" y="38677"/>
                  <a:pt x="1243602" y="60008"/>
                </a:cubicBezTo>
                <a:cubicBezTo>
                  <a:pt x="1079677" y="71235"/>
                  <a:pt x="916765" y="64499"/>
                  <a:pt x="753851" y="57763"/>
                </a:cubicBezTo>
                <a:cubicBezTo>
                  <a:pt x="653675" y="53272"/>
                  <a:pt x="554511" y="38677"/>
                  <a:pt x="465465" y="116142"/>
                </a:cubicBezTo>
                <a:cubicBezTo>
                  <a:pt x="489751" y="134105"/>
                  <a:pt x="519095" y="130737"/>
                  <a:pt x="546416" y="136351"/>
                </a:cubicBezTo>
                <a:cubicBezTo>
                  <a:pt x="594986" y="147578"/>
                  <a:pt x="643557" y="158804"/>
                  <a:pt x="689091" y="180136"/>
                </a:cubicBezTo>
                <a:cubicBezTo>
                  <a:pt x="699210" y="184626"/>
                  <a:pt x="708317" y="193608"/>
                  <a:pt x="704269" y="208203"/>
                </a:cubicBezTo>
                <a:cubicBezTo>
                  <a:pt x="701234" y="219430"/>
                  <a:pt x="691115" y="219430"/>
                  <a:pt x="683020" y="221675"/>
                </a:cubicBezTo>
                <a:cubicBezTo>
                  <a:pt x="664806" y="228411"/>
                  <a:pt x="642545" y="223920"/>
                  <a:pt x="621295" y="247496"/>
                </a:cubicBezTo>
                <a:cubicBezTo>
                  <a:pt x="702245" y="259846"/>
                  <a:pt x="780160" y="236270"/>
                  <a:pt x="848968" y="285668"/>
                </a:cubicBezTo>
                <a:cubicBezTo>
                  <a:pt x="823671" y="310367"/>
                  <a:pt x="795339" y="304753"/>
                  <a:pt x="768018" y="309244"/>
                </a:cubicBezTo>
                <a:cubicBezTo>
                  <a:pt x="739685" y="313735"/>
                  <a:pt x="712365" y="321594"/>
                  <a:pt x="684032" y="326085"/>
                </a:cubicBezTo>
                <a:cubicBezTo>
                  <a:pt x="653675" y="331698"/>
                  <a:pt x="623319" y="332821"/>
                  <a:pt x="592962" y="338434"/>
                </a:cubicBezTo>
                <a:cubicBezTo>
                  <a:pt x="567666" y="342925"/>
                  <a:pt x="540345" y="335066"/>
                  <a:pt x="509988" y="363133"/>
                </a:cubicBezTo>
                <a:cubicBezTo>
                  <a:pt x="584867" y="383342"/>
                  <a:pt x="652663" y="353029"/>
                  <a:pt x="726531" y="373237"/>
                </a:cubicBezTo>
                <a:cubicBezTo>
                  <a:pt x="683020" y="391200"/>
                  <a:pt x="647604" y="385587"/>
                  <a:pt x="614212" y="395691"/>
                </a:cubicBezTo>
                <a:cubicBezTo>
                  <a:pt x="583855" y="405795"/>
                  <a:pt x="547428" y="394568"/>
                  <a:pt x="522131" y="424881"/>
                </a:cubicBezTo>
                <a:cubicBezTo>
                  <a:pt x="502905" y="448457"/>
                  <a:pt x="482668" y="451825"/>
                  <a:pt x="457370" y="438353"/>
                </a:cubicBezTo>
                <a:cubicBezTo>
                  <a:pt x="435109" y="426003"/>
                  <a:pt x="410824" y="429371"/>
                  <a:pt x="388562" y="441721"/>
                </a:cubicBezTo>
                <a:cubicBezTo>
                  <a:pt x="380468" y="446212"/>
                  <a:pt x="372372" y="451825"/>
                  <a:pt x="372372" y="463052"/>
                </a:cubicBezTo>
                <a:cubicBezTo>
                  <a:pt x="372372" y="478770"/>
                  <a:pt x="382491" y="483260"/>
                  <a:pt x="393622" y="485506"/>
                </a:cubicBezTo>
                <a:cubicBezTo>
                  <a:pt x="403741" y="487751"/>
                  <a:pt x="415883" y="489997"/>
                  <a:pt x="426002" y="487751"/>
                </a:cubicBezTo>
                <a:cubicBezTo>
                  <a:pt x="490762" y="475402"/>
                  <a:pt x="554511" y="495610"/>
                  <a:pt x="619271" y="493365"/>
                </a:cubicBezTo>
                <a:cubicBezTo>
                  <a:pt x="415883" y="541640"/>
                  <a:pt x="210471" y="525922"/>
                  <a:pt x="0" y="542762"/>
                </a:cubicBezTo>
                <a:cubicBezTo>
                  <a:pt x="27321" y="576443"/>
                  <a:pt x="62737" y="548376"/>
                  <a:pt x="83986" y="573075"/>
                </a:cubicBezTo>
                <a:cubicBezTo>
                  <a:pt x="63748" y="624719"/>
                  <a:pt x="71844" y="652785"/>
                  <a:pt x="112319" y="656154"/>
                </a:cubicBezTo>
                <a:cubicBezTo>
                  <a:pt x="151782" y="659522"/>
                  <a:pt x="194281" y="641559"/>
                  <a:pt x="215531" y="703306"/>
                </a:cubicBezTo>
                <a:cubicBezTo>
                  <a:pt x="221602" y="722392"/>
                  <a:pt x="259042" y="716779"/>
                  <a:pt x="282315" y="720147"/>
                </a:cubicBezTo>
                <a:cubicBezTo>
                  <a:pt x="332909" y="728005"/>
                  <a:pt x="386539" y="720147"/>
                  <a:pt x="435109" y="744846"/>
                </a:cubicBezTo>
                <a:cubicBezTo>
                  <a:pt x="454335" y="753827"/>
                  <a:pt x="467489" y="760563"/>
                  <a:pt x="457370" y="785263"/>
                </a:cubicBezTo>
                <a:cubicBezTo>
                  <a:pt x="447252" y="811084"/>
                  <a:pt x="460406" y="820066"/>
                  <a:pt x="476596" y="830170"/>
                </a:cubicBezTo>
                <a:cubicBezTo>
                  <a:pt x="488739" y="838028"/>
                  <a:pt x="506953" y="835783"/>
                  <a:pt x="517071" y="859360"/>
                </a:cubicBezTo>
                <a:cubicBezTo>
                  <a:pt x="410824" y="855992"/>
                  <a:pt x="307612" y="836906"/>
                  <a:pt x="202377" y="854869"/>
                </a:cubicBezTo>
                <a:cubicBezTo>
                  <a:pt x="317731" y="899776"/>
                  <a:pt x="444216" y="897531"/>
                  <a:pt x="557546" y="949175"/>
                </a:cubicBezTo>
                <a:cubicBezTo>
                  <a:pt x="553499" y="967137"/>
                  <a:pt x="527190" y="959278"/>
                  <a:pt x="526178" y="986223"/>
                </a:cubicBezTo>
                <a:cubicBezTo>
                  <a:pt x="585879" y="1014290"/>
                  <a:pt x="657723" y="995204"/>
                  <a:pt x="720459" y="1036744"/>
                </a:cubicBezTo>
                <a:cubicBezTo>
                  <a:pt x="684032" y="1055829"/>
                  <a:pt x="650640" y="1024394"/>
                  <a:pt x="616236" y="1042357"/>
                </a:cubicBezTo>
                <a:cubicBezTo>
                  <a:pt x="627367" y="1069302"/>
                  <a:pt x="1131283" y="1235459"/>
                  <a:pt x="1222353" y="1253422"/>
                </a:cubicBezTo>
                <a:cubicBezTo>
                  <a:pt x="1407527" y="1290470"/>
                  <a:pt x="1940788" y="1384776"/>
                  <a:pt x="2087511" y="1406107"/>
                </a:cubicBezTo>
                <a:cubicBezTo>
                  <a:pt x="2200841" y="1421824"/>
                  <a:pt x="2313160" y="1434174"/>
                  <a:pt x="2425479" y="1435297"/>
                </a:cubicBezTo>
                <a:cubicBezTo>
                  <a:pt x="2553988" y="1436419"/>
                  <a:pt x="2681485" y="1430806"/>
                  <a:pt x="2809994" y="1426315"/>
                </a:cubicBezTo>
                <a:cubicBezTo>
                  <a:pt x="2858058" y="1424631"/>
                  <a:pt x="2905933" y="1421684"/>
                  <a:pt x="2953618" y="1417071"/>
                </a:cubicBezTo>
                <a:lnTo>
                  <a:pt x="3021543" y="1407897"/>
                </a:lnTo>
                <a:close/>
              </a:path>
            </a:pathLst>
          </a:custGeom>
          <a:solidFill>
            <a:schemeClr val="accent1">
              <a:alpha val="20000"/>
            </a:schemeClr>
          </a:solidFill>
          <a:ln w="32707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US"/>
          </a:p>
        </p:txBody>
      </p:sp>
      <p:sp useBgFill="1">
        <p:nvSpPr>
          <p:cNvPr id="17" name="Rectangle 11">
            <a:extLst>
              <a:ext uri="{FF2B5EF4-FFF2-40B4-BE49-F238E27FC236}">
                <a16:creationId xmlns:a16="http://schemas.microsoft.com/office/drawing/2014/main" id="{0E3596DD-156A-473E-9BB3-C6A29F7574E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Freeform: Shape 13">
            <a:extLst>
              <a:ext uri="{FF2B5EF4-FFF2-40B4-BE49-F238E27FC236}">
                <a16:creationId xmlns:a16="http://schemas.microsoft.com/office/drawing/2014/main" id="{2C46C4D6-C474-4E92-B52E-944C1118F7B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0"/>
            <a:ext cx="5962785" cy="6858000"/>
          </a:xfrm>
          <a:custGeom>
            <a:avLst/>
            <a:gdLst>
              <a:gd name="connsiteX0" fmla="*/ 1044839 w 5962785"/>
              <a:gd name="connsiteY0" fmla="*/ 0 h 6858000"/>
              <a:gd name="connsiteX1" fmla="*/ 5962785 w 5962785"/>
              <a:gd name="connsiteY1" fmla="*/ 0 h 6858000"/>
              <a:gd name="connsiteX2" fmla="*/ 5962785 w 5962785"/>
              <a:gd name="connsiteY2" fmla="*/ 6858000 h 6858000"/>
              <a:gd name="connsiteX3" fmla="*/ 1469886 w 5962785"/>
              <a:gd name="connsiteY3" fmla="*/ 6858000 h 6858000"/>
              <a:gd name="connsiteX4" fmla="*/ 1416006 w 5962785"/>
              <a:gd name="connsiteY4" fmla="*/ 6823984 h 6858000"/>
              <a:gd name="connsiteX5" fmla="*/ 1232473 w 5962785"/>
              <a:gd name="connsiteY5" fmla="*/ 6733873 h 6858000"/>
              <a:gd name="connsiteX6" fmla="*/ 1075471 w 5962785"/>
              <a:gd name="connsiteY6" fmla="*/ 6503186 h 6858000"/>
              <a:gd name="connsiteX7" fmla="*/ 1020229 w 5962785"/>
              <a:gd name="connsiteY7" fmla="*/ 6438306 h 6858000"/>
              <a:gd name="connsiteX8" fmla="*/ 883579 w 5962785"/>
              <a:gd name="connsiteY8" fmla="*/ 6351798 h 6858000"/>
              <a:gd name="connsiteX9" fmla="*/ 645167 w 5962785"/>
              <a:gd name="connsiteY9" fmla="*/ 6167969 h 6858000"/>
              <a:gd name="connsiteX10" fmla="*/ 732391 w 5962785"/>
              <a:gd name="connsiteY10" fmla="*/ 6124716 h 6858000"/>
              <a:gd name="connsiteX11" fmla="*/ 985339 w 5962785"/>
              <a:gd name="connsiteY11" fmla="*/ 6236455 h 6858000"/>
              <a:gd name="connsiteX12" fmla="*/ 1168509 w 5962785"/>
              <a:gd name="connsiteY12" fmla="*/ 6265291 h 6858000"/>
              <a:gd name="connsiteX13" fmla="*/ 909746 w 5962785"/>
              <a:gd name="connsiteY13" fmla="*/ 6070649 h 6858000"/>
              <a:gd name="connsiteX14" fmla="*/ 659704 w 5962785"/>
              <a:gd name="connsiteY14" fmla="*/ 5818335 h 6858000"/>
              <a:gd name="connsiteX15" fmla="*/ 851597 w 5962785"/>
              <a:gd name="connsiteY15" fmla="*/ 5865193 h 6858000"/>
              <a:gd name="connsiteX16" fmla="*/ 860319 w 5962785"/>
              <a:gd name="connsiteY16" fmla="*/ 5832753 h 6858000"/>
              <a:gd name="connsiteX17" fmla="*/ 691686 w 5962785"/>
              <a:gd name="connsiteY17" fmla="*/ 5533581 h 6858000"/>
              <a:gd name="connsiteX18" fmla="*/ 610278 w 5962785"/>
              <a:gd name="connsiteY18" fmla="*/ 5411029 h 6858000"/>
              <a:gd name="connsiteX19" fmla="*/ 238123 w 5962785"/>
              <a:gd name="connsiteY19" fmla="*/ 5046976 h 6858000"/>
              <a:gd name="connsiteX20" fmla="*/ 592833 w 5962785"/>
              <a:gd name="connsiteY20" fmla="*/ 5209177 h 6858000"/>
              <a:gd name="connsiteX21" fmla="*/ 226494 w 5962785"/>
              <a:gd name="connsiteY21" fmla="*/ 4855939 h 6858000"/>
              <a:gd name="connsiteX22" fmla="*/ 49139 w 5962785"/>
              <a:gd name="connsiteY22" fmla="*/ 4726177 h 6858000"/>
              <a:gd name="connsiteX23" fmla="*/ 5527 w 5962785"/>
              <a:gd name="connsiteY23" fmla="*/ 4650483 h 6858000"/>
              <a:gd name="connsiteX24" fmla="*/ 84029 w 5962785"/>
              <a:gd name="connsiteY24" fmla="*/ 4632460 h 6858000"/>
              <a:gd name="connsiteX25" fmla="*/ 325347 w 5962785"/>
              <a:gd name="connsiteY25" fmla="*/ 4661296 h 6858000"/>
              <a:gd name="connsiteX26" fmla="*/ 25879 w 5962785"/>
              <a:gd name="connsiteY26" fmla="*/ 4423401 h 6858000"/>
              <a:gd name="connsiteX27" fmla="*/ 249753 w 5962785"/>
              <a:gd name="connsiteY27" fmla="*/ 4459446 h 6858000"/>
              <a:gd name="connsiteX28" fmla="*/ 313718 w 5962785"/>
              <a:gd name="connsiteY28" fmla="*/ 4365729 h 6858000"/>
              <a:gd name="connsiteX29" fmla="*/ 418386 w 5962785"/>
              <a:gd name="connsiteY29" fmla="*/ 4214341 h 6858000"/>
              <a:gd name="connsiteX30" fmla="*/ 491072 w 5962785"/>
              <a:gd name="connsiteY30" fmla="*/ 4131438 h 6858000"/>
              <a:gd name="connsiteX31" fmla="*/ 520147 w 5962785"/>
              <a:gd name="connsiteY31" fmla="*/ 3864706 h 6858000"/>
              <a:gd name="connsiteX32" fmla="*/ 459090 w 5962785"/>
              <a:gd name="connsiteY32" fmla="*/ 3572743 h 6858000"/>
              <a:gd name="connsiteX33" fmla="*/ 290458 w 5962785"/>
              <a:gd name="connsiteY33" fmla="*/ 3424959 h 6858000"/>
              <a:gd name="connsiteX34" fmla="*/ 339884 w 5962785"/>
              <a:gd name="connsiteY34" fmla="*/ 3259153 h 6858000"/>
              <a:gd name="connsiteX35" fmla="*/ 697501 w 5962785"/>
              <a:gd name="connsiteY35" fmla="*/ 3360078 h 6858000"/>
              <a:gd name="connsiteX36" fmla="*/ 165437 w 5962785"/>
              <a:gd name="connsiteY36" fmla="*/ 2967190 h 6858000"/>
              <a:gd name="connsiteX37" fmla="*/ 255568 w 5962785"/>
              <a:gd name="connsiteY37" fmla="*/ 2949167 h 6858000"/>
              <a:gd name="connsiteX38" fmla="*/ 578296 w 5962785"/>
              <a:gd name="connsiteY38" fmla="*/ 2725691 h 6858000"/>
              <a:gd name="connsiteX39" fmla="*/ 595740 w 5962785"/>
              <a:gd name="connsiteY39" fmla="*/ 2714876 h 6858000"/>
              <a:gd name="connsiteX40" fmla="*/ 650982 w 5962785"/>
              <a:gd name="connsiteY40" fmla="*/ 2574301 h 6858000"/>
              <a:gd name="connsiteX41" fmla="*/ 825429 w 5962785"/>
              <a:gd name="connsiteY41" fmla="*/ 2552674 h 6858000"/>
              <a:gd name="connsiteX42" fmla="*/ 970802 w 5962785"/>
              <a:gd name="connsiteY42" fmla="*/ 2585115 h 6858000"/>
              <a:gd name="connsiteX43" fmla="*/ 1127805 w 5962785"/>
              <a:gd name="connsiteY43" fmla="*/ 2545465 h 6858000"/>
              <a:gd name="connsiteX44" fmla="*/ 1267362 w 5962785"/>
              <a:gd name="connsiteY44" fmla="*/ 2563488 h 6858000"/>
              <a:gd name="connsiteX45" fmla="*/ 1386568 w 5962785"/>
              <a:gd name="connsiteY45" fmla="*/ 2538257 h 6858000"/>
              <a:gd name="connsiteX46" fmla="*/ 1270270 w 5962785"/>
              <a:gd name="connsiteY46" fmla="*/ 2419309 h 6858000"/>
              <a:gd name="connsiteX47" fmla="*/ 1107453 w 5962785"/>
              <a:gd name="connsiteY47" fmla="*/ 2419309 h 6858000"/>
              <a:gd name="connsiteX48" fmla="*/ 991154 w 5962785"/>
              <a:gd name="connsiteY48" fmla="*/ 2343615 h 6858000"/>
              <a:gd name="connsiteX49" fmla="*/ 880671 w 5962785"/>
              <a:gd name="connsiteY49" fmla="*/ 2206645 h 6858000"/>
              <a:gd name="connsiteX50" fmla="*/ 491072 w 5962785"/>
              <a:gd name="connsiteY50" fmla="*/ 1986771 h 6858000"/>
              <a:gd name="connsiteX51" fmla="*/ 421293 w 5962785"/>
              <a:gd name="connsiteY51" fmla="*/ 1903868 h 6858000"/>
              <a:gd name="connsiteX52" fmla="*/ 1531941 w 5962785"/>
              <a:gd name="connsiteY52" fmla="*/ 2224667 h 6858000"/>
              <a:gd name="connsiteX53" fmla="*/ 1188861 w 5962785"/>
              <a:gd name="connsiteY53" fmla="*/ 2091301 h 6858000"/>
              <a:gd name="connsiteX54" fmla="*/ 1421458 w 5962785"/>
              <a:gd name="connsiteY54" fmla="*/ 2116532 h 6858000"/>
              <a:gd name="connsiteX55" fmla="*/ 1549386 w 5962785"/>
              <a:gd name="connsiteY55" fmla="*/ 2026420 h 6858000"/>
              <a:gd name="connsiteX56" fmla="*/ 1549386 w 5962785"/>
              <a:gd name="connsiteY56" fmla="*/ 1997584 h 6858000"/>
              <a:gd name="connsiteX57" fmla="*/ 1453440 w 5962785"/>
              <a:gd name="connsiteY57" fmla="*/ 1914682 h 6858000"/>
              <a:gd name="connsiteX58" fmla="*/ 1398198 w 5962785"/>
              <a:gd name="connsiteY58" fmla="*/ 1860614 h 6858000"/>
              <a:gd name="connsiteX59" fmla="*/ 1247011 w 5962785"/>
              <a:gd name="connsiteY59" fmla="*/ 1665972 h 6858000"/>
              <a:gd name="connsiteX60" fmla="*/ 1354586 w 5962785"/>
              <a:gd name="connsiteY60" fmla="*/ 1644345 h 6858000"/>
              <a:gd name="connsiteX61" fmla="*/ 1395290 w 5962785"/>
              <a:gd name="connsiteY61" fmla="*/ 1604696 h 6858000"/>
              <a:gd name="connsiteX62" fmla="*/ 1366216 w 5962785"/>
              <a:gd name="connsiteY62" fmla="*/ 1547025 h 6858000"/>
              <a:gd name="connsiteX63" fmla="*/ 1031858 w 5962785"/>
              <a:gd name="connsiteY63" fmla="*/ 1370405 h 6858000"/>
              <a:gd name="connsiteX64" fmla="*/ 1005692 w 5962785"/>
              <a:gd name="connsiteY64" fmla="*/ 1233435 h 6858000"/>
              <a:gd name="connsiteX65" fmla="*/ 1069655 w 5962785"/>
              <a:gd name="connsiteY65" fmla="*/ 1211808 h 6858000"/>
              <a:gd name="connsiteX66" fmla="*/ 1142342 w 5962785"/>
              <a:gd name="connsiteY66" fmla="*/ 1222621 h 6858000"/>
              <a:gd name="connsiteX67" fmla="*/ 1084193 w 5962785"/>
              <a:gd name="connsiteY67" fmla="*/ 1114487 h 6858000"/>
              <a:gd name="connsiteX68" fmla="*/ 848689 w 5962785"/>
              <a:gd name="connsiteY68" fmla="*/ 1006353 h 6858000"/>
              <a:gd name="connsiteX69" fmla="*/ 805077 w 5962785"/>
              <a:gd name="connsiteY69" fmla="*/ 948681 h 6858000"/>
              <a:gd name="connsiteX70" fmla="*/ 863226 w 5962785"/>
              <a:gd name="connsiteY70" fmla="*/ 919844 h 6858000"/>
              <a:gd name="connsiteX71" fmla="*/ 906838 w 5962785"/>
              <a:gd name="connsiteY71" fmla="*/ 909031 h 6858000"/>
              <a:gd name="connsiteX72" fmla="*/ 5527 w 5962785"/>
              <a:gd name="connsiteY72" fmla="*/ 458471 h 6858000"/>
              <a:gd name="connsiteX73" fmla="*/ 209049 w 5962785"/>
              <a:gd name="connsiteY73" fmla="*/ 454867 h 6858000"/>
              <a:gd name="connsiteX74" fmla="*/ 409664 w 5962785"/>
              <a:gd name="connsiteY74" fmla="*/ 526956 h 6858000"/>
              <a:gd name="connsiteX75" fmla="*/ 621908 w 5962785"/>
              <a:gd name="connsiteY75" fmla="*/ 516143 h 6858000"/>
              <a:gd name="connsiteX76" fmla="*/ 822522 w 5962785"/>
              <a:gd name="connsiteY76" fmla="*/ 552188 h 6858000"/>
              <a:gd name="connsiteX77" fmla="*/ 996969 w 5962785"/>
              <a:gd name="connsiteY77" fmla="*/ 552188 h 6858000"/>
              <a:gd name="connsiteX78" fmla="*/ 834151 w 5962785"/>
              <a:gd name="connsiteY78" fmla="*/ 498120 h 6858000"/>
              <a:gd name="connsiteX79" fmla="*/ 773095 w 5962785"/>
              <a:gd name="connsiteY79" fmla="*/ 408008 h 6858000"/>
              <a:gd name="connsiteX80" fmla="*/ 793447 w 5962785"/>
              <a:gd name="connsiteY80" fmla="*/ 325106 h 6858000"/>
              <a:gd name="connsiteX81" fmla="*/ 860319 w 5962785"/>
              <a:gd name="connsiteY81" fmla="*/ 350336 h 6858000"/>
              <a:gd name="connsiteX82" fmla="*/ 938820 w 5962785"/>
              <a:gd name="connsiteY82" fmla="*/ 444054 h 6858000"/>
              <a:gd name="connsiteX83" fmla="*/ 956265 w 5962785"/>
              <a:gd name="connsiteY83" fmla="*/ 386381 h 6858000"/>
              <a:gd name="connsiteX84" fmla="*/ 1002784 w 5962785"/>
              <a:gd name="connsiteY84" fmla="*/ 343127 h 6858000"/>
              <a:gd name="connsiteX85" fmla="*/ 1270270 w 5962785"/>
              <a:gd name="connsiteY85" fmla="*/ 364755 h 6858000"/>
              <a:gd name="connsiteX86" fmla="*/ 1092915 w 5962785"/>
              <a:gd name="connsiteY86" fmla="*/ 180926 h 6858000"/>
              <a:gd name="connsiteX87" fmla="*/ 979525 w 5962785"/>
              <a:gd name="connsiteY87" fmla="*/ 152090 h 6858000"/>
              <a:gd name="connsiteX88" fmla="*/ 953358 w 5962785"/>
              <a:gd name="connsiteY88" fmla="*/ 76396 h 6858000"/>
              <a:gd name="connsiteX89" fmla="*/ 1005692 w 5962785"/>
              <a:gd name="connsiteY89" fmla="*/ 58373 h 6858000"/>
              <a:gd name="connsiteX90" fmla="*/ 1267362 w 5962785"/>
              <a:gd name="connsiteY90" fmla="*/ 123254 h 6858000"/>
              <a:gd name="connsiteX91" fmla="*/ 1310975 w 5962785"/>
              <a:gd name="connsiteY91" fmla="*/ 98023 h 6858000"/>
              <a:gd name="connsiteX92" fmla="*/ 1159787 w 5962785"/>
              <a:gd name="connsiteY92" fmla="*/ 43505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</a:cxnLst>
            <a:rect l="l" t="t" r="r" b="b"/>
            <a:pathLst>
              <a:path w="5962785" h="6858000">
                <a:moveTo>
                  <a:pt x="1044839" y="0"/>
                </a:moveTo>
                <a:lnTo>
                  <a:pt x="5962785" y="0"/>
                </a:lnTo>
                <a:lnTo>
                  <a:pt x="5962785" y="6858000"/>
                </a:lnTo>
                <a:lnTo>
                  <a:pt x="1469886" y="6858000"/>
                </a:lnTo>
                <a:lnTo>
                  <a:pt x="1416006" y="6823984"/>
                </a:lnTo>
                <a:cubicBezTo>
                  <a:pt x="1356767" y="6787940"/>
                  <a:pt x="1296437" y="6755500"/>
                  <a:pt x="1232473" y="6733873"/>
                </a:cubicBezTo>
                <a:cubicBezTo>
                  <a:pt x="1145250" y="6705037"/>
                  <a:pt x="1060933" y="6654575"/>
                  <a:pt x="1075471" y="6503186"/>
                </a:cubicBezTo>
                <a:cubicBezTo>
                  <a:pt x="1078378" y="6459932"/>
                  <a:pt x="1055118" y="6427493"/>
                  <a:pt x="1020229" y="6438306"/>
                </a:cubicBezTo>
                <a:cubicBezTo>
                  <a:pt x="953358" y="6459932"/>
                  <a:pt x="921375" y="6398656"/>
                  <a:pt x="883579" y="6351798"/>
                </a:cubicBezTo>
                <a:cubicBezTo>
                  <a:pt x="816707" y="6268895"/>
                  <a:pt x="752743" y="6182387"/>
                  <a:pt x="645167" y="6167969"/>
                </a:cubicBezTo>
                <a:cubicBezTo>
                  <a:pt x="665519" y="6103088"/>
                  <a:pt x="700408" y="6110298"/>
                  <a:pt x="732391" y="6124716"/>
                </a:cubicBezTo>
                <a:cubicBezTo>
                  <a:pt x="816707" y="6160761"/>
                  <a:pt x="901023" y="6200410"/>
                  <a:pt x="985339" y="6236455"/>
                </a:cubicBezTo>
                <a:cubicBezTo>
                  <a:pt x="1040581" y="6258081"/>
                  <a:pt x="1095822" y="6290522"/>
                  <a:pt x="1168509" y="6265291"/>
                </a:cubicBezTo>
                <a:cubicBezTo>
                  <a:pt x="1104545" y="6135530"/>
                  <a:pt x="996969" y="6110298"/>
                  <a:pt x="909746" y="6070649"/>
                </a:cubicBezTo>
                <a:cubicBezTo>
                  <a:pt x="802169" y="6020185"/>
                  <a:pt x="738206" y="5926470"/>
                  <a:pt x="659704" y="5818335"/>
                </a:cubicBezTo>
                <a:cubicBezTo>
                  <a:pt x="738206" y="5789500"/>
                  <a:pt x="787632" y="5868798"/>
                  <a:pt x="851597" y="5865193"/>
                </a:cubicBezTo>
                <a:cubicBezTo>
                  <a:pt x="854504" y="5854380"/>
                  <a:pt x="860319" y="5832753"/>
                  <a:pt x="860319" y="5832753"/>
                </a:cubicBezTo>
                <a:cubicBezTo>
                  <a:pt x="755650" y="5775081"/>
                  <a:pt x="709132" y="5666947"/>
                  <a:pt x="691686" y="5533581"/>
                </a:cubicBezTo>
                <a:cubicBezTo>
                  <a:pt x="685872" y="5465095"/>
                  <a:pt x="648075" y="5443468"/>
                  <a:pt x="610278" y="5411029"/>
                </a:cubicBezTo>
                <a:cubicBezTo>
                  <a:pt x="482350" y="5299289"/>
                  <a:pt x="345700" y="5198364"/>
                  <a:pt x="238123" y="5046976"/>
                </a:cubicBezTo>
                <a:cubicBezTo>
                  <a:pt x="363144" y="5064998"/>
                  <a:pt x="461997" y="5165924"/>
                  <a:pt x="592833" y="5209177"/>
                </a:cubicBezTo>
                <a:cubicBezTo>
                  <a:pt x="488165" y="5043371"/>
                  <a:pt x="351514" y="4956864"/>
                  <a:pt x="226494" y="4855939"/>
                </a:cubicBezTo>
                <a:cubicBezTo>
                  <a:pt x="168344" y="4809081"/>
                  <a:pt x="116011" y="4751408"/>
                  <a:pt x="49139" y="4726177"/>
                </a:cubicBezTo>
                <a:cubicBezTo>
                  <a:pt x="25879" y="4718968"/>
                  <a:pt x="-14825" y="4700947"/>
                  <a:pt x="5527" y="4650483"/>
                </a:cubicBezTo>
                <a:cubicBezTo>
                  <a:pt x="22972" y="4607230"/>
                  <a:pt x="54954" y="4621648"/>
                  <a:pt x="84029" y="4632460"/>
                </a:cubicBezTo>
                <a:cubicBezTo>
                  <a:pt x="153807" y="4661296"/>
                  <a:pt x="229401" y="4661296"/>
                  <a:pt x="325347" y="4661296"/>
                </a:cubicBezTo>
                <a:cubicBezTo>
                  <a:pt x="243939" y="4524326"/>
                  <a:pt x="95658" y="4567580"/>
                  <a:pt x="25879" y="4423401"/>
                </a:cubicBezTo>
                <a:cubicBezTo>
                  <a:pt x="113103" y="4398170"/>
                  <a:pt x="179975" y="4448632"/>
                  <a:pt x="249753" y="4459446"/>
                </a:cubicBezTo>
                <a:cubicBezTo>
                  <a:pt x="313718" y="4470259"/>
                  <a:pt x="328254" y="4445028"/>
                  <a:pt x="313718" y="4365729"/>
                </a:cubicBezTo>
                <a:cubicBezTo>
                  <a:pt x="290458" y="4243177"/>
                  <a:pt x="325347" y="4181900"/>
                  <a:pt x="418386" y="4214341"/>
                </a:cubicBezTo>
                <a:cubicBezTo>
                  <a:pt x="505609" y="4246781"/>
                  <a:pt x="514332" y="4199922"/>
                  <a:pt x="491072" y="4131438"/>
                </a:cubicBezTo>
                <a:cubicBezTo>
                  <a:pt x="456183" y="4030512"/>
                  <a:pt x="493979" y="3951214"/>
                  <a:pt x="520147" y="3864706"/>
                </a:cubicBezTo>
                <a:cubicBezTo>
                  <a:pt x="560851" y="3734945"/>
                  <a:pt x="543407" y="3670064"/>
                  <a:pt x="459090" y="3572743"/>
                </a:cubicBezTo>
                <a:cubicBezTo>
                  <a:pt x="409664" y="3518676"/>
                  <a:pt x="360236" y="3471818"/>
                  <a:pt x="290458" y="3424959"/>
                </a:cubicBezTo>
                <a:cubicBezTo>
                  <a:pt x="450368" y="3399728"/>
                  <a:pt x="284643" y="3313221"/>
                  <a:pt x="339884" y="3259153"/>
                </a:cubicBezTo>
                <a:cubicBezTo>
                  <a:pt x="453275" y="3237527"/>
                  <a:pt x="543407" y="3410542"/>
                  <a:pt x="697501" y="3360078"/>
                </a:cubicBezTo>
                <a:cubicBezTo>
                  <a:pt x="511425" y="3212294"/>
                  <a:pt x="302087" y="3165436"/>
                  <a:pt x="165437" y="2967190"/>
                </a:cubicBezTo>
                <a:cubicBezTo>
                  <a:pt x="197419" y="2923937"/>
                  <a:pt x="229401" y="2967190"/>
                  <a:pt x="255568" y="2949167"/>
                </a:cubicBezTo>
                <a:cubicBezTo>
                  <a:pt x="255568" y="2938354"/>
                  <a:pt x="560851" y="3006840"/>
                  <a:pt x="578296" y="2725691"/>
                </a:cubicBezTo>
                <a:cubicBezTo>
                  <a:pt x="584111" y="2725691"/>
                  <a:pt x="589926" y="2725691"/>
                  <a:pt x="595740" y="2714876"/>
                </a:cubicBezTo>
                <a:cubicBezTo>
                  <a:pt x="627722" y="2675228"/>
                  <a:pt x="598648" y="2581510"/>
                  <a:pt x="650982" y="2574301"/>
                </a:cubicBezTo>
                <a:cubicBezTo>
                  <a:pt x="709132" y="2567092"/>
                  <a:pt x="764373" y="2534653"/>
                  <a:pt x="825429" y="2552674"/>
                </a:cubicBezTo>
                <a:cubicBezTo>
                  <a:pt x="871949" y="2567092"/>
                  <a:pt x="921375" y="2585115"/>
                  <a:pt x="970802" y="2585115"/>
                </a:cubicBezTo>
                <a:cubicBezTo>
                  <a:pt x="1023136" y="2585115"/>
                  <a:pt x="1095822" y="2707668"/>
                  <a:pt x="1127805" y="2545465"/>
                </a:cubicBezTo>
                <a:cubicBezTo>
                  <a:pt x="1127805" y="2538257"/>
                  <a:pt x="1217936" y="2556280"/>
                  <a:pt x="1267362" y="2563488"/>
                </a:cubicBezTo>
                <a:cubicBezTo>
                  <a:pt x="1308067" y="2570698"/>
                  <a:pt x="1357494" y="2603137"/>
                  <a:pt x="1386568" y="2538257"/>
                </a:cubicBezTo>
                <a:cubicBezTo>
                  <a:pt x="1401105" y="2498607"/>
                  <a:pt x="1331326" y="2426518"/>
                  <a:pt x="1270270" y="2419309"/>
                </a:cubicBezTo>
                <a:cubicBezTo>
                  <a:pt x="1215029" y="2412101"/>
                  <a:pt x="1159787" y="2404892"/>
                  <a:pt x="1107453" y="2419309"/>
                </a:cubicBezTo>
                <a:cubicBezTo>
                  <a:pt x="1043489" y="2437331"/>
                  <a:pt x="1008599" y="2408495"/>
                  <a:pt x="991154" y="2343615"/>
                </a:cubicBezTo>
                <a:cubicBezTo>
                  <a:pt x="970802" y="2275131"/>
                  <a:pt x="933005" y="2239085"/>
                  <a:pt x="880671" y="2206645"/>
                </a:cubicBezTo>
                <a:cubicBezTo>
                  <a:pt x="752743" y="2127346"/>
                  <a:pt x="630630" y="2033629"/>
                  <a:pt x="491072" y="1986771"/>
                </a:cubicBezTo>
                <a:cubicBezTo>
                  <a:pt x="464905" y="1979562"/>
                  <a:pt x="432923" y="1965145"/>
                  <a:pt x="421293" y="1903868"/>
                </a:cubicBezTo>
                <a:cubicBezTo>
                  <a:pt x="799262" y="1997584"/>
                  <a:pt x="1142342" y="2239085"/>
                  <a:pt x="1531941" y="2224667"/>
                </a:cubicBezTo>
                <a:cubicBezTo>
                  <a:pt x="1427272" y="2148974"/>
                  <a:pt x="1302252" y="2145369"/>
                  <a:pt x="1188861" y="2091301"/>
                </a:cubicBezTo>
                <a:cubicBezTo>
                  <a:pt x="1270270" y="2051652"/>
                  <a:pt x="1345864" y="2094906"/>
                  <a:pt x="1421458" y="2116532"/>
                </a:cubicBezTo>
                <a:cubicBezTo>
                  <a:pt x="1485422" y="2134554"/>
                  <a:pt x="1543571" y="2138160"/>
                  <a:pt x="1549386" y="2026420"/>
                </a:cubicBezTo>
                <a:cubicBezTo>
                  <a:pt x="1549386" y="2015607"/>
                  <a:pt x="1549386" y="2008398"/>
                  <a:pt x="1549386" y="1997584"/>
                </a:cubicBezTo>
                <a:cubicBezTo>
                  <a:pt x="1526126" y="1950727"/>
                  <a:pt x="1494144" y="1929099"/>
                  <a:pt x="1453440" y="1914682"/>
                </a:cubicBezTo>
                <a:cubicBezTo>
                  <a:pt x="1430180" y="1907473"/>
                  <a:pt x="1398198" y="1893056"/>
                  <a:pt x="1398198" y="1860614"/>
                </a:cubicBezTo>
                <a:cubicBezTo>
                  <a:pt x="1401105" y="1738063"/>
                  <a:pt x="1322604" y="1702018"/>
                  <a:pt x="1247011" y="1665972"/>
                </a:cubicBezTo>
                <a:cubicBezTo>
                  <a:pt x="1287715" y="1604696"/>
                  <a:pt x="1322604" y="1647950"/>
                  <a:pt x="1354586" y="1644345"/>
                </a:cubicBezTo>
                <a:cubicBezTo>
                  <a:pt x="1374939" y="1640741"/>
                  <a:pt x="1395290" y="1637138"/>
                  <a:pt x="1395290" y="1604696"/>
                </a:cubicBezTo>
                <a:cubicBezTo>
                  <a:pt x="1395290" y="1579465"/>
                  <a:pt x="1386568" y="1547025"/>
                  <a:pt x="1366216" y="1547025"/>
                </a:cubicBezTo>
                <a:cubicBezTo>
                  <a:pt x="1238288" y="1543420"/>
                  <a:pt x="1165601" y="1370405"/>
                  <a:pt x="1031858" y="1370405"/>
                </a:cubicBezTo>
                <a:cubicBezTo>
                  <a:pt x="950450" y="1370405"/>
                  <a:pt x="1072563" y="1273083"/>
                  <a:pt x="1005692" y="1233435"/>
                </a:cubicBezTo>
                <a:cubicBezTo>
                  <a:pt x="991154" y="1222621"/>
                  <a:pt x="1046396" y="1208203"/>
                  <a:pt x="1069655" y="1211808"/>
                </a:cubicBezTo>
                <a:cubicBezTo>
                  <a:pt x="1092915" y="1215412"/>
                  <a:pt x="1113268" y="1240644"/>
                  <a:pt x="1142342" y="1222621"/>
                </a:cubicBezTo>
                <a:cubicBezTo>
                  <a:pt x="1156879" y="1157741"/>
                  <a:pt x="1119082" y="1132510"/>
                  <a:pt x="1084193" y="1114487"/>
                </a:cubicBezTo>
                <a:cubicBezTo>
                  <a:pt x="1008599" y="1071234"/>
                  <a:pt x="933005" y="1020771"/>
                  <a:pt x="848689" y="1006353"/>
                </a:cubicBezTo>
                <a:cubicBezTo>
                  <a:pt x="819615" y="1002748"/>
                  <a:pt x="802169" y="984726"/>
                  <a:pt x="805077" y="948681"/>
                </a:cubicBezTo>
                <a:cubicBezTo>
                  <a:pt x="810892" y="901822"/>
                  <a:pt x="839967" y="916240"/>
                  <a:pt x="863226" y="919844"/>
                </a:cubicBezTo>
                <a:cubicBezTo>
                  <a:pt x="877764" y="923450"/>
                  <a:pt x="892301" y="934263"/>
                  <a:pt x="906838" y="909031"/>
                </a:cubicBezTo>
                <a:cubicBezTo>
                  <a:pt x="566666" y="653113"/>
                  <a:pt x="386404" y="667532"/>
                  <a:pt x="5527" y="458471"/>
                </a:cubicBezTo>
                <a:cubicBezTo>
                  <a:pt x="89843" y="418822"/>
                  <a:pt x="150900" y="447658"/>
                  <a:pt x="209049" y="454867"/>
                </a:cubicBezTo>
                <a:cubicBezTo>
                  <a:pt x="354422" y="472890"/>
                  <a:pt x="264290" y="505329"/>
                  <a:pt x="409664" y="526956"/>
                </a:cubicBezTo>
                <a:cubicBezTo>
                  <a:pt x="479443" y="537770"/>
                  <a:pt x="543407" y="573815"/>
                  <a:pt x="621908" y="516143"/>
                </a:cubicBezTo>
                <a:cubicBezTo>
                  <a:pt x="674242" y="476494"/>
                  <a:pt x="758558" y="519747"/>
                  <a:pt x="822522" y="552188"/>
                </a:cubicBezTo>
                <a:cubicBezTo>
                  <a:pt x="874856" y="581024"/>
                  <a:pt x="927190" y="588232"/>
                  <a:pt x="996969" y="552188"/>
                </a:cubicBezTo>
                <a:cubicBezTo>
                  <a:pt x="933005" y="530562"/>
                  <a:pt x="883579" y="512539"/>
                  <a:pt x="834151" y="498120"/>
                </a:cubicBezTo>
                <a:cubicBezTo>
                  <a:pt x="793447" y="487307"/>
                  <a:pt x="770187" y="462076"/>
                  <a:pt x="773095" y="408008"/>
                </a:cubicBezTo>
                <a:cubicBezTo>
                  <a:pt x="773095" y="379172"/>
                  <a:pt x="764373" y="339523"/>
                  <a:pt x="793447" y="325106"/>
                </a:cubicBezTo>
                <a:cubicBezTo>
                  <a:pt x="816707" y="310688"/>
                  <a:pt x="848689" y="325106"/>
                  <a:pt x="860319" y="350336"/>
                </a:cubicBezTo>
                <a:cubicBezTo>
                  <a:pt x="874856" y="397195"/>
                  <a:pt x="889393" y="440449"/>
                  <a:pt x="938820" y="444054"/>
                </a:cubicBezTo>
                <a:cubicBezTo>
                  <a:pt x="1005692" y="451262"/>
                  <a:pt x="967894" y="422426"/>
                  <a:pt x="956265" y="386381"/>
                </a:cubicBezTo>
                <a:cubicBezTo>
                  <a:pt x="944635" y="346733"/>
                  <a:pt x="979525" y="335919"/>
                  <a:pt x="1002784" y="343127"/>
                </a:cubicBezTo>
                <a:cubicBezTo>
                  <a:pt x="1090008" y="375569"/>
                  <a:pt x="1180139" y="317897"/>
                  <a:pt x="1270270" y="364755"/>
                </a:cubicBezTo>
                <a:cubicBezTo>
                  <a:pt x="1247011" y="249411"/>
                  <a:pt x="1197583" y="198949"/>
                  <a:pt x="1092915" y="180926"/>
                </a:cubicBezTo>
                <a:cubicBezTo>
                  <a:pt x="1055118" y="177322"/>
                  <a:pt x="1014414" y="184530"/>
                  <a:pt x="979525" y="152090"/>
                </a:cubicBezTo>
                <a:cubicBezTo>
                  <a:pt x="959172" y="134068"/>
                  <a:pt x="938820" y="112441"/>
                  <a:pt x="953358" y="76396"/>
                </a:cubicBezTo>
                <a:cubicBezTo>
                  <a:pt x="962080" y="51165"/>
                  <a:pt x="985339" y="51165"/>
                  <a:pt x="1005692" y="58373"/>
                </a:cubicBezTo>
                <a:cubicBezTo>
                  <a:pt x="1090008" y="98023"/>
                  <a:pt x="1180139" y="108837"/>
                  <a:pt x="1267362" y="123254"/>
                </a:cubicBezTo>
                <a:cubicBezTo>
                  <a:pt x="1281900" y="126859"/>
                  <a:pt x="1296437" y="134068"/>
                  <a:pt x="1310975" y="98023"/>
                </a:cubicBezTo>
                <a:cubicBezTo>
                  <a:pt x="1260095" y="81803"/>
                  <a:pt x="1209941" y="62879"/>
                  <a:pt x="1159787" y="43505"/>
                </a:cubicBezTo>
                <a:close/>
              </a:path>
            </a:pathLst>
          </a:custGeom>
          <a:solidFill>
            <a:schemeClr val="accent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85F7AA2-6A0E-8E46-A647-0FF5254FD3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1" y="643467"/>
            <a:ext cx="3888526" cy="1800526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i="1"/>
              <a:t>Safety Huddle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724C001-98D4-9E4F-81F0-D9380BAF12C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1" y="2623381"/>
            <a:ext cx="3888528" cy="3553581"/>
          </a:xfrm>
        </p:spPr>
        <p:txBody>
          <a:bodyPr vert="horz" lIns="91440" tIns="45720" rIns="91440" bIns="45720" rtlCol="0">
            <a:normAutofit/>
          </a:bodyPr>
          <a:lstStyle/>
          <a:p>
            <a:r>
              <a:rPr lang="en-US" sz="2400" dirty="0"/>
              <a:t>Twice daily</a:t>
            </a:r>
          </a:p>
          <a:p>
            <a:r>
              <a:rPr lang="en-US" sz="2400" dirty="0"/>
              <a:t>Can be part of morning and evening rounds</a:t>
            </a:r>
          </a:p>
          <a:p>
            <a:r>
              <a:rPr lang="en-US" sz="2400" dirty="0"/>
              <a:t>Review goals for the shift</a:t>
            </a: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96EA82C0-8CA1-7D42-95B9-33586C32A9AD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800986" y="1687364"/>
            <a:ext cx="4747547" cy="3511615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07AAD1A5-A26C-214B-A416-EF03A09552D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88131" y="5134673"/>
            <a:ext cx="1531576" cy="16336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353231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13B7BB51-92B8-4089-8DAB-1202A4D1C6A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1" y="315111"/>
            <a:ext cx="3021543" cy="1435442"/>
          </a:xfrm>
          <a:custGeom>
            <a:avLst/>
            <a:gdLst/>
            <a:ahLst/>
            <a:cxnLst/>
            <a:rect l="l" t="t" r="r" b="b"/>
            <a:pathLst>
              <a:path w="3021543" h="1435442">
                <a:moveTo>
                  <a:pt x="3021543" y="0"/>
                </a:moveTo>
                <a:lnTo>
                  <a:pt x="2963800" y="7242"/>
                </a:lnTo>
                <a:cubicBezTo>
                  <a:pt x="2907134" y="13978"/>
                  <a:pt x="2850469" y="22960"/>
                  <a:pt x="2793803" y="24082"/>
                </a:cubicBezTo>
                <a:cubicBezTo>
                  <a:pt x="2667318" y="27450"/>
                  <a:pt x="2539821" y="19592"/>
                  <a:pt x="2414348" y="29696"/>
                </a:cubicBezTo>
                <a:cubicBezTo>
                  <a:pt x="2307089" y="38677"/>
                  <a:pt x="2198818" y="28573"/>
                  <a:pt x="2091558" y="27450"/>
                </a:cubicBezTo>
                <a:cubicBezTo>
                  <a:pt x="1942812" y="26328"/>
                  <a:pt x="1793053" y="18469"/>
                  <a:pt x="1645319" y="28573"/>
                </a:cubicBezTo>
                <a:cubicBezTo>
                  <a:pt x="1510738" y="36432"/>
                  <a:pt x="1376158" y="38677"/>
                  <a:pt x="1243602" y="60008"/>
                </a:cubicBezTo>
                <a:cubicBezTo>
                  <a:pt x="1079677" y="71235"/>
                  <a:pt x="916765" y="64499"/>
                  <a:pt x="753851" y="57763"/>
                </a:cubicBezTo>
                <a:cubicBezTo>
                  <a:pt x="653675" y="53272"/>
                  <a:pt x="554511" y="38677"/>
                  <a:pt x="465465" y="116142"/>
                </a:cubicBezTo>
                <a:cubicBezTo>
                  <a:pt x="489751" y="134105"/>
                  <a:pt x="519095" y="130737"/>
                  <a:pt x="546416" y="136351"/>
                </a:cubicBezTo>
                <a:cubicBezTo>
                  <a:pt x="594986" y="147578"/>
                  <a:pt x="643557" y="158804"/>
                  <a:pt x="689091" y="180136"/>
                </a:cubicBezTo>
                <a:cubicBezTo>
                  <a:pt x="699210" y="184626"/>
                  <a:pt x="708317" y="193608"/>
                  <a:pt x="704269" y="208203"/>
                </a:cubicBezTo>
                <a:cubicBezTo>
                  <a:pt x="701234" y="219430"/>
                  <a:pt x="691115" y="219430"/>
                  <a:pt x="683020" y="221675"/>
                </a:cubicBezTo>
                <a:cubicBezTo>
                  <a:pt x="664806" y="228411"/>
                  <a:pt x="642545" y="223920"/>
                  <a:pt x="621295" y="247496"/>
                </a:cubicBezTo>
                <a:cubicBezTo>
                  <a:pt x="702245" y="259846"/>
                  <a:pt x="780160" y="236270"/>
                  <a:pt x="848968" y="285668"/>
                </a:cubicBezTo>
                <a:cubicBezTo>
                  <a:pt x="823671" y="310367"/>
                  <a:pt x="795339" y="304753"/>
                  <a:pt x="768018" y="309244"/>
                </a:cubicBezTo>
                <a:cubicBezTo>
                  <a:pt x="739685" y="313735"/>
                  <a:pt x="712365" y="321594"/>
                  <a:pt x="684032" y="326085"/>
                </a:cubicBezTo>
                <a:cubicBezTo>
                  <a:pt x="653675" y="331698"/>
                  <a:pt x="623319" y="332821"/>
                  <a:pt x="592962" y="338434"/>
                </a:cubicBezTo>
                <a:cubicBezTo>
                  <a:pt x="567666" y="342925"/>
                  <a:pt x="540345" y="335066"/>
                  <a:pt x="509988" y="363133"/>
                </a:cubicBezTo>
                <a:cubicBezTo>
                  <a:pt x="584867" y="383342"/>
                  <a:pt x="652663" y="353029"/>
                  <a:pt x="726531" y="373237"/>
                </a:cubicBezTo>
                <a:cubicBezTo>
                  <a:pt x="683020" y="391200"/>
                  <a:pt x="647604" y="385587"/>
                  <a:pt x="614212" y="395691"/>
                </a:cubicBezTo>
                <a:cubicBezTo>
                  <a:pt x="583855" y="405795"/>
                  <a:pt x="547428" y="394568"/>
                  <a:pt x="522131" y="424881"/>
                </a:cubicBezTo>
                <a:cubicBezTo>
                  <a:pt x="502905" y="448457"/>
                  <a:pt x="482668" y="451825"/>
                  <a:pt x="457370" y="438353"/>
                </a:cubicBezTo>
                <a:cubicBezTo>
                  <a:pt x="435109" y="426003"/>
                  <a:pt x="410824" y="429371"/>
                  <a:pt x="388562" y="441721"/>
                </a:cubicBezTo>
                <a:cubicBezTo>
                  <a:pt x="380468" y="446212"/>
                  <a:pt x="372372" y="451825"/>
                  <a:pt x="372372" y="463052"/>
                </a:cubicBezTo>
                <a:cubicBezTo>
                  <a:pt x="372372" y="478770"/>
                  <a:pt x="382491" y="483260"/>
                  <a:pt x="393622" y="485506"/>
                </a:cubicBezTo>
                <a:cubicBezTo>
                  <a:pt x="403741" y="487751"/>
                  <a:pt x="415883" y="489997"/>
                  <a:pt x="426002" y="487751"/>
                </a:cubicBezTo>
                <a:cubicBezTo>
                  <a:pt x="490762" y="475402"/>
                  <a:pt x="554511" y="495610"/>
                  <a:pt x="619271" y="493365"/>
                </a:cubicBezTo>
                <a:cubicBezTo>
                  <a:pt x="415883" y="541640"/>
                  <a:pt x="210471" y="525922"/>
                  <a:pt x="0" y="542762"/>
                </a:cubicBezTo>
                <a:cubicBezTo>
                  <a:pt x="27321" y="576443"/>
                  <a:pt x="62737" y="548376"/>
                  <a:pt x="83986" y="573075"/>
                </a:cubicBezTo>
                <a:cubicBezTo>
                  <a:pt x="63748" y="624719"/>
                  <a:pt x="71844" y="652785"/>
                  <a:pt x="112319" y="656154"/>
                </a:cubicBezTo>
                <a:cubicBezTo>
                  <a:pt x="151782" y="659522"/>
                  <a:pt x="194281" y="641559"/>
                  <a:pt x="215531" y="703306"/>
                </a:cubicBezTo>
                <a:cubicBezTo>
                  <a:pt x="221602" y="722392"/>
                  <a:pt x="259042" y="716779"/>
                  <a:pt x="282315" y="720147"/>
                </a:cubicBezTo>
                <a:cubicBezTo>
                  <a:pt x="332909" y="728005"/>
                  <a:pt x="386539" y="720147"/>
                  <a:pt x="435109" y="744846"/>
                </a:cubicBezTo>
                <a:cubicBezTo>
                  <a:pt x="454335" y="753827"/>
                  <a:pt x="467489" y="760563"/>
                  <a:pt x="457370" y="785263"/>
                </a:cubicBezTo>
                <a:cubicBezTo>
                  <a:pt x="447252" y="811084"/>
                  <a:pt x="460406" y="820066"/>
                  <a:pt x="476596" y="830170"/>
                </a:cubicBezTo>
                <a:cubicBezTo>
                  <a:pt x="488739" y="838028"/>
                  <a:pt x="506953" y="835783"/>
                  <a:pt x="517071" y="859360"/>
                </a:cubicBezTo>
                <a:cubicBezTo>
                  <a:pt x="410824" y="855992"/>
                  <a:pt x="307612" y="836906"/>
                  <a:pt x="202377" y="854869"/>
                </a:cubicBezTo>
                <a:cubicBezTo>
                  <a:pt x="317731" y="899776"/>
                  <a:pt x="444216" y="897531"/>
                  <a:pt x="557546" y="949175"/>
                </a:cubicBezTo>
                <a:cubicBezTo>
                  <a:pt x="553499" y="967137"/>
                  <a:pt x="527190" y="959278"/>
                  <a:pt x="526178" y="986223"/>
                </a:cubicBezTo>
                <a:cubicBezTo>
                  <a:pt x="585879" y="1014290"/>
                  <a:pt x="657723" y="995204"/>
                  <a:pt x="720459" y="1036744"/>
                </a:cubicBezTo>
                <a:cubicBezTo>
                  <a:pt x="684032" y="1055829"/>
                  <a:pt x="650640" y="1024394"/>
                  <a:pt x="616236" y="1042357"/>
                </a:cubicBezTo>
                <a:cubicBezTo>
                  <a:pt x="627367" y="1069302"/>
                  <a:pt x="1131283" y="1235459"/>
                  <a:pt x="1222353" y="1253422"/>
                </a:cubicBezTo>
                <a:cubicBezTo>
                  <a:pt x="1407527" y="1290470"/>
                  <a:pt x="1940788" y="1384776"/>
                  <a:pt x="2087511" y="1406107"/>
                </a:cubicBezTo>
                <a:cubicBezTo>
                  <a:pt x="2200841" y="1421824"/>
                  <a:pt x="2313160" y="1434174"/>
                  <a:pt x="2425479" y="1435297"/>
                </a:cubicBezTo>
                <a:cubicBezTo>
                  <a:pt x="2553988" y="1436419"/>
                  <a:pt x="2681485" y="1430806"/>
                  <a:pt x="2809994" y="1426315"/>
                </a:cubicBezTo>
                <a:cubicBezTo>
                  <a:pt x="2858058" y="1424631"/>
                  <a:pt x="2905933" y="1421684"/>
                  <a:pt x="2953618" y="1417071"/>
                </a:cubicBezTo>
                <a:lnTo>
                  <a:pt x="3021543" y="1407897"/>
                </a:lnTo>
                <a:close/>
              </a:path>
            </a:pathLst>
          </a:custGeom>
          <a:solidFill>
            <a:schemeClr val="accent1">
              <a:alpha val="20000"/>
            </a:schemeClr>
          </a:solidFill>
          <a:ln w="32707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US"/>
          </a:p>
        </p:txBody>
      </p:sp>
      <p:sp useBgFill="1">
        <p:nvSpPr>
          <p:cNvPr id="12" name="Rectangle 11">
            <a:extLst>
              <a:ext uri="{FF2B5EF4-FFF2-40B4-BE49-F238E27FC236}">
                <a16:creationId xmlns:a16="http://schemas.microsoft.com/office/drawing/2014/main" id="{94C5663A-0CE3-4AEE-B47E-FB68D9EBFE1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CF9FBBC-ABC0-B349-BD19-F20C8A44AC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1" y="365125"/>
            <a:ext cx="3816095" cy="1807305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i="1"/>
              <a:t>Goals for the shift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D3DEF5C-B15B-B144-8846-1BEF5A4BE0F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55316" y="2222444"/>
            <a:ext cx="4198980" cy="3843666"/>
          </a:xfrm>
        </p:spPr>
        <p:txBody>
          <a:bodyPr vert="horz" lIns="91440" tIns="45720" rIns="91440" bIns="45720" rtlCol="0">
            <a:noAutofit/>
          </a:bodyPr>
          <a:lstStyle/>
          <a:p>
            <a:r>
              <a:rPr lang="en-US" sz="2400" dirty="0"/>
              <a:t>Post in an easily visible location</a:t>
            </a:r>
          </a:p>
          <a:p>
            <a:r>
              <a:rPr lang="en-US" sz="2400" dirty="0"/>
              <a:t>Vital sign goals</a:t>
            </a:r>
          </a:p>
          <a:p>
            <a:r>
              <a:rPr lang="en-US" sz="2400" dirty="0"/>
              <a:t>Anticipated hemodynamics</a:t>
            </a:r>
          </a:p>
          <a:p>
            <a:r>
              <a:rPr lang="en-US" sz="2400" dirty="0"/>
              <a:t>Anticipated events</a:t>
            </a:r>
          </a:p>
          <a:p>
            <a:r>
              <a:rPr lang="en-US" sz="2400" dirty="0"/>
              <a:t>Personnel present for noxious stimuli</a:t>
            </a:r>
          </a:p>
          <a:p>
            <a:r>
              <a:rPr lang="en-US" sz="2400" dirty="0"/>
              <a:t>Pre-medication for noxious stimuli</a:t>
            </a: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8F5365D5-9B68-DC48-8701-744D4A58D95A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 rotWithShape="1">
          <a:blip r:embed="rId2"/>
          <a:srcRect l="5767" r="11971" b="2"/>
          <a:stretch/>
        </p:blipFill>
        <p:spPr>
          <a:xfrm>
            <a:off x="4726728" y="10"/>
            <a:ext cx="7472381" cy="6857990"/>
          </a:xfrm>
          <a:custGeom>
            <a:avLst/>
            <a:gdLst/>
            <a:ahLst/>
            <a:cxnLst/>
            <a:rect l="l" t="t" r="r" b="b"/>
            <a:pathLst>
              <a:path w="7472381" h="6886575">
                <a:moveTo>
                  <a:pt x="1232666" y="0"/>
                </a:moveTo>
                <a:lnTo>
                  <a:pt x="7472381" y="0"/>
                </a:lnTo>
                <a:lnTo>
                  <a:pt x="7472381" y="814388"/>
                </a:lnTo>
                <a:lnTo>
                  <a:pt x="7472381" y="6411516"/>
                </a:lnTo>
                <a:lnTo>
                  <a:pt x="7472381" y="6886575"/>
                </a:lnTo>
                <a:lnTo>
                  <a:pt x="6992676" y="6886575"/>
                </a:lnTo>
                <a:lnTo>
                  <a:pt x="1946893" y="6886575"/>
                </a:lnTo>
                <a:cubicBezTo>
                  <a:pt x="1801205" y="6815137"/>
                  <a:pt x="1662624" y="6729412"/>
                  <a:pt x="1506276" y="6686550"/>
                </a:cubicBezTo>
                <a:cubicBezTo>
                  <a:pt x="1399675" y="6657975"/>
                  <a:pt x="1296627" y="6607969"/>
                  <a:pt x="1314394" y="6457949"/>
                </a:cubicBezTo>
                <a:cubicBezTo>
                  <a:pt x="1317947" y="6415087"/>
                  <a:pt x="1289520" y="6382941"/>
                  <a:pt x="1246880" y="6393656"/>
                </a:cubicBezTo>
                <a:cubicBezTo>
                  <a:pt x="1165153" y="6415087"/>
                  <a:pt x="1126065" y="6354365"/>
                  <a:pt x="1079872" y="6307931"/>
                </a:cubicBezTo>
                <a:cubicBezTo>
                  <a:pt x="998144" y="6225779"/>
                  <a:pt x="919970" y="6140052"/>
                  <a:pt x="788495" y="6125765"/>
                </a:cubicBezTo>
                <a:cubicBezTo>
                  <a:pt x="813369" y="6061471"/>
                  <a:pt x="856009" y="6068615"/>
                  <a:pt x="895097" y="6082903"/>
                </a:cubicBezTo>
                <a:cubicBezTo>
                  <a:pt x="998144" y="6118622"/>
                  <a:pt x="1101192" y="6157912"/>
                  <a:pt x="1204239" y="6193631"/>
                </a:cubicBezTo>
                <a:cubicBezTo>
                  <a:pt x="1271754" y="6215062"/>
                  <a:pt x="1339267" y="6247209"/>
                  <a:pt x="1428102" y="6222206"/>
                </a:cubicBezTo>
                <a:cubicBezTo>
                  <a:pt x="1349928" y="6093619"/>
                  <a:pt x="1218453" y="6068615"/>
                  <a:pt x="1111852" y="6029325"/>
                </a:cubicBezTo>
                <a:cubicBezTo>
                  <a:pt x="980377" y="5979319"/>
                  <a:pt x="902203" y="5886450"/>
                  <a:pt x="806262" y="5779294"/>
                </a:cubicBezTo>
                <a:cubicBezTo>
                  <a:pt x="902203" y="5750719"/>
                  <a:pt x="962610" y="5829300"/>
                  <a:pt x="1040785" y="5825728"/>
                </a:cubicBezTo>
                <a:cubicBezTo>
                  <a:pt x="1044338" y="5815012"/>
                  <a:pt x="1051445" y="5793581"/>
                  <a:pt x="1051445" y="5793581"/>
                </a:cubicBezTo>
                <a:cubicBezTo>
                  <a:pt x="923523" y="5736431"/>
                  <a:pt x="866670" y="5629275"/>
                  <a:pt x="845349" y="5497115"/>
                </a:cubicBezTo>
                <a:cubicBezTo>
                  <a:pt x="838243" y="5429250"/>
                  <a:pt x="792049" y="5407819"/>
                  <a:pt x="745855" y="5375672"/>
                </a:cubicBezTo>
                <a:cubicBezTo>
                  <a:pt x="589507" y="5264943"/>
                  <a:pt x="422499" y="5164931"/>
                  <a:pt x="291024" y="5014913"/>
                </a:cubicBezTo>
                <a:cubicBezTo>
                  <a:pt x="443819" y="5032771"/>
                  <a:pt x="564633" y="5132784"/>
                  <a:pt x="724535" y="5175647"/>
                </a:cubicBezTo>
                <a:cubicBezTo>
                  <a:pt x="596614" y="5011340"/>
                  <a:pt x="429605" y="4925615"/>
                  <a:pt x="276811" y="4825603"/>
                </a:cubicBezTo>
                <a:cubicBezTo>
                  <a:pt x="205743" y="4779169"/>
                  <a:pt x="141783" y="4722018"/>
                  <a:pt x="60055" y="4697016"/>
                </a:cubicBezTo>
                <a:cubicBezTo>
                  <a:pt x="31628" y="4689872"/>
                  <a:pt x="-18119" y="4672013"/>
                  <a:pt x="6755" y="4622006"/>
                </a:cubicBezTo>
                <a:cubicBezTo>
                  <a:pt x="28075" y="4579144"/>
                  <a:pt x="67162" y="4593432"/>
                  <a:pt x="102696" y="4604146"/>
                </a:cubicBezTo>
                <a:cubicBezTo>
                  <a:pt x="187976" y="4632722"/>
                  <a:pt x="280364" y="4632722"/>
                  <a:pt x="397625" y="4632722"/>
                </a:cubicBezTo>
                <a:cubicBezTo>
                  <a:pt x="298131" y="4496990"/>
                  <a:pt x="116909" y="4539853"/>
                  <a:pt x="31628" y="4396978"/>
                </a:cubicBezTo>
                <a:cubicBezTo>
                  <a:pt x="138229" y="4371976"/>
                  <a:pt x="219957" y="4421982"/>
                  <a:pt x="305237" y="4432697"/>
                </a:cubicBezTo>
                <a:cubicBezTo>
                  <a:pt x="383412" y="4443413"/>
                  <a:pt x="401178" y="4418409"/>
                  <a:pt x="383412" y="4339828"/>
                </a:cubicBezTo>
                <a:cubicBezTo>
                  <a:pt x="354985" y="4218385"/>
                  <a:pt x="397625" y="4157662"/>
                  <a:pt x="511333" y="4189810"/>
                </a:cubicBezTo>
                <a:cubicBezTo>
                  <a:pt x="617934" y="4221956"/>
                  <a:pt x="628594" y="4175522"/>
                  <a:pt x="600167" y="4107656"/>
                </a:cubicBezTo>
                <a:cubicBezTo>
                  <a:pt x="557527" y="4007644"/>
                  <a:pt x="603720" y="3929063"/>
                  <a:pt x="635701" y="3843337"/>
                </a:cubicBezTo>
                <a:cubicBezTo>
                  <a:pt x="685448" y="3714750"/>
                  <a:pt x="664128" y="3650456"/>
                  <a:pt x="561080" y="3554015"/>
                </a:cubicBezTo>
                <a:cubicBezTo>
                  <a:pt x="500673" y="3500438"/>
                  <a:pt x="440265" y="3454003"/>
                  <a:pt x="354985" y="3407569"/>
                </a:cubicBezTo>
                <a:cubicBezTo>
                  <a:pt x="550420" y="3382565"/>
                  <a:pt x="347878" y="3296841"/>
                  <a:pt x="415392" y="3243263"/>
                </a:cubicBezTo>
                <a:cubicBezTo>
                  <a:pt x="553973" y="3221831"/>
                  <a:pt x="664128" y="3393282"/>
                  <a:pt x="852456" y="3343275"/>
                </a:cubicBezTo>
                <a:cubicBezTo>
                  <a:pt x="625041" y="3196828"/>
                  <a:pt x="369198" y="3150393"/>
                  <a:pt x="202190" y="2953940"/>
                </a:cubicBezTo>
                <a:cubicBezTo>
                  <a:pt x="241277" y="2911078"/>
                  <a:pt x="280364" y="2953940"/>
                  <a:pt x="312344" y="2936081"/>
                </a:cubicBezTo>
                <a:cubicBezTo>
                  <a:pt x="312344" y="2925365"/>
                  <a:pt x="685448" y="2993232"/>
                  <a:pt x="706768" y="2714625"/>
                </a:cubicBezTo>
                <a:cubicBezTo>
                  <a:pt x="713875" y="2714625"/>
                  <a:pt x="720982" y="2714625"/>
                  <a:pt x="728088" y="2703909"/>
                </a:cubicBezTo>
                <a:cubicBezTo>
                  <a:pt x="767175" y="2664619"/>
                  <a:pt x="731642" y="2571750"/>
                  <a:pt x="795602" y="2564606"/>
                </a:cubicBezTo>
                <a:cubicBezTo>
                  <a:pt x="866670" y="2557462"/>
                  <a:pt x="934184" y="2525315"/>
                  <a:pt x="1008804" y="2543175"/>
                </a:cubicBezTo>
                <a:cubicBezTo>
                  <a:pt x="1065658" y="2557462"/>
                  <a:pt x="1126065" y="2575322"/>
                  <a:pt x="1186473" y="2575322"/>
                </a:cubicBezTo>
                <a:cubicBezTo>
                  <a:pt x="1250433" y="2575322"/>
                  <a:pt x="1339267" y="2696766"/>
                  <a:pt x="1378355" y="2536031"/>
                </a:cubicBezTo>
                <a:cubicBezTo>
                  <a:pt x="1378355" y="2528888"/>
                  <a:pt x="1488509" y="2546747"/>
                  <a:pt x="1548916" y="2553891"/>
                </a:cubicBezTo>
                <a:cubicBezTo>
                  <a:pt x="1598663" y="2561035"/>
                  <a:pt x="1659071" y="2593181"/>
                  <a:pt x="1694604" y="2528888"/>
                </a:cubicBezTo>
                <a:cubicBezTo>
                  <a:pt x="1712371" y="2489596"/>
                  <a:pt x="1627090" y="2418159"/>
                  <a:pt x="1552469" y="2411015"/>
                </a:cubicBezTo>
                <a:cubicBezTo>
                  <a:pt x="1484956" y="2403872"/>
                  <a:pt x="1417442" y="2396728"/>
                  <a:pt x="1353481" y="2411015"/>
                </a:cubicBezTo>
                <a:cubicBezTo>
                  <a:pt x="1275307" y="2428875"/>
                  <a:pt x="1232666" y="2400300"/>
                  <a:pt x="1211346" y="2336007"/>
                </a:cubicBezTo>
                <a:cubicBezTo>
                  <a:pt x="1186473" y="2268141"/>
                  <a:pt x="1140279" y="2232422"/>
                  <a:pt x="1076318" y="2200275"/>
                </a:cubicBezTo>
                <a:cubicBezTo>
                  <a:pt x="919970" y="2121694"/>
                  <a:pt x="770729" y="2028825"/>
                  <a:pt x="600167" y="1982390"/>
                </a:cubicBezTo>
                <a:cubicBezTo>
                  <a:pt x="568187" y="1975246"/>
                  <a:pt x="529100" y="1960959"/>
                  <a:pt x="514886" y="1900238"/>
                </a:cubicBezTo>
                <a:cubicBezTo>
                  <a:pt x="976824" y="1993106"/>
                  <a:pt x="1396121" y="2232422"/>
                  <a:pt x="1872273" y="2218135"/>
                </a:cubicBezTo>
                <a:cubicBezTo>
                  <a:pt x="1744351" y="2143125"/>
                  <a:pt x="1591557" y="2139554"/>
                  <a:pt x="1452975" y="2085975"/>
                </a:cubicBezTo>
                <a:cubicBezTo>
                  <a:pt x="1552469" y="2046685"/>
                  <a:pt x="1644857" y="2089547"/>
                  <a:pt x="1737245" y="2110978"/>
                </a:cubicBezTo>
                <a:cubicBezTo>
                  <a:pt x="1815419" y="2128837"/>
                  <a:pt x="1886486" y="2132410"/>
                  <a:pt x="1893593" y="2021681"/>
                </a:cubicBezTo>
                <a:cubicBezTo>
                  <a:pt x="1893593" y="2010965"/>
                  <a:pt x="1893593" y="2003821"/>
                  <a:pt x="1893593" y="1993106"/>
                </a:cubicBezTo>
                <a:cubicBezTo>
                  <a:pt x="1865166" y="1946672"/>
                  <a:pt x="1826079" y="1925240"/>
                  <a:pt x="1776332" y="1910953"/>
                </a:cubicBezTo>
                <a:cubicBezTo>
                  <a:pt x="1747905" y="1903809"/>
                  <a:pt x="1708818" y="1889522"/>
                  <a:pt x="1708818" y="1857375"/>
                </a:cubicBezTo>
                <a:cubicBezTo>
                  <a:pt x="1712371" y="1735931"/>
                  <a:pt x="1616430" y="1700212"/>
                  <a:pt x="1524043" y="1664493"/>
                </a:cubicBezTo>
                <a:cubicBezTo>
                  <a:pt x="1573790" y="1603772"/>
                  <a:pt x="1616430" y="1646635"/>
                  <a:pt x="1655517" y="1643062"/>
                </a:cubicBezTo>
                <a:cubicBezTo>
                  <a:pt x="1680391" y="1639491"/>
                  <a:pt x="1705264" y="1635919"/>
                  <a:pt x="1705264" y="1603772"/>
                </a:cubicBezTo>
                <a:cubicBezTo>
                  <a:pt x="1705264" y="1578769"/>
                  <a:pt x="1694604" y="1546622"/>
                  <a:pt x="1669731" y="1546622"/>
                </a:cubicBezTo>
                <a:cubicBezTo>
                  <a:pt x="1513383" y="1543050"/>
                  <a:pt x="1424548" y="1371600"/>
                  <a:pt x="1261093" y="1371600"/>
                </a:cubicBezTo>
                <a:cubicBezTo>
                  <a:pt x="1161599" y="1371600"/>
                  <a:pt x="1310841" y="1275159"/>
                  <a:pt x="1229113" y="1235869"/>
                </a:cubicBezTo>
                <a:cubicBezTo>
                  <a:pt x="1211346" y="1225153"/>
                  <a:pt x="1278860" y="1210866"/>
                  <a:pt x="1307287" y="1214437"/>
                </a:cubicBezTo>
                <a:cubicBezTo>
                  <a:pt x="1335714" y="1218009"/>
                  <a:pt x="1360588" y="1243013"/>
                  <a:pt x="1396121" y="1225153"/>
                </a:cubicBezTo>
                <a:cubicBezTo>
                  <a:pt x="1413888" y="1160860"/>
                  <a:pt x="1367694" y="1135856"/>
                  <a:pt x="1325054" y="1117997"/>
                </a:cubicBezTo>
                <a:cubicBezTo>
                  <a:pt x="1232666" y="1075135"/>
                  <a:pt x="1140279" y="1025129"/>
                  <a:pt x="1037231" y="1010841"/>
                </a:cubicBezTo>
                <a:cubicBezTo>
                  <a:pt x="1001698" y="1007269"/>
                  <a:pt x="980377" y="989409"/>
                  <a:pt x="983931" y="953690"/>
                </a:cubicBezTo>
                <a:cubicBezTo>
                  <a:pt x="991037" y="907256"/>
                  <a:pt x="1026571" y="921544"/>
                  <a:pt x="1054998" y="925115"/>
                </a:cubicBezTo>
                <a:cubicBezTo>
                  <a:pt x="1072765" y="928688"/>
                  <a:pt x="1090532" y="939403"/>
                  <a:pt x="1108299" y="914400"/>
                </a:cubicBezTo>
                <a:cubicBezTo>
                  <a:pt x="692555" y="660797"/>
                  <a:pt x="472246" y="675085"/>
                  <a:pt x="6755" y="467915"/>
                </a:cubicBezTo>
                <a:cubicBezTo>
                  <a:pt x="109802" y="428625"/>
                  <a:pt x="184423" y="457200"/>
                  <a:pt x="255490" y="464344"/>
                </a:cubicBezTo>
                <a:cubicBezTo>
                  <a:pt x="433159" y="482203"/>
                  <a:pt x="323004" y="514350"/>
                  <a:pt x="500673" y="535781"/>
                </a:cubicBezTo>
                <a:cubicBezTo>
                  <a:pt x="585954" y="546497"/>
                  <a:pt x="664128" y="582216"/>
                  <a:pt x="760069" y="525066"/>
                </a:cubicBezTo>
                <a:cubicBezTo>
                  <a:pt x="824029" y="485775"/>
                  <a:pt x="927077" y="528637"/>
                  <a:pt x="1005251" y="560785"/>
                </a:cubicBezTo>
                <a:cubicBezTo>
                  <a:pt x="1069212" y="589360"/>
                  <a:pt x="1133172" y="596503"/>
                  <a:pt x="1218453" y="560785"/>
                </a:cubicBezTo>
                <a:cubicBezTo>
                  <a:pt x="1140279" y="539354"/>
                  <a:pt x="1079872" y="521494"/>
                  <a:pt x="1019464" y="507206"/>
                </a:cubicBezTo>
                <a:cubicBezTo>
                  <a:pt x="969717" y="496491"/>
                  <a:pt x="941290" y="471488"/>
                  <a:pt x="944844" y="417909"/>
                </a:cubicBezTo>
                <a:cubicBezTo>
                  <a:pt x="944844" y="389334"/>
                  <a:pt x="934184" y="350044"/>
                  <a:pt x="969717" y="335757"/>
                </a:cubicBezTo>
                <a:cubicBezTo>
                  <a:pt x="998144" y="321469"/>
                  <a:pt x="1037231" y="335757"/>
                  <a:pt x="1051445" y="360759"/>
                </a:cubicBezTo>
                <a:cubicBezTo>
                  <a:pt x="1069212" y="407194"/>
                  <a:pt x="1086978" y="450056"/>
                  <a:pt x="1147386" y="453629"/>
                </a:cubicBezTo>
                <a:cubicBezTo>
                  <a:pt x="1229113" y="460771"/>
                  <a:pt x="1182919" y="432197"/>
                  <a:pt x="1168706" y="396478"/>
                </a:cubicBezTo>
                <a:cubicBezTo>
                  <a:pt x="1154492" y="357188"/>
                  <a:pt x="1197133" y="346472"/>
                  <a:pt x="1225560" y="353615"/>
                </a:cubicBezTo>
                <a:cubicBezTo>
                  <a:pt x="1332161" y="385763"/>
                  <a:pt x="1442315" y="328613"/>
                  <a:pt x="1552469" y="375047"/>
                </a:cubicBezTo>
                <a:cubicBezTo>
                  <a:pt x="1524043" y="260747"/>
                  <a:pt x="1463635" y="210741"/>
                  <a:pt x="1335714" y="192881"/>
                </a:cubicBezTo>
                <a:cubicBezTo>
                  <a:pt x="1289520" y="189310"/>
                  <a:pt x="1239773" y="196453"/>
                  <a:pt x="1197133" y="164306"/>
                </a:cubicBezTo>
                <a:cubicBezTo>
                  <a:pt x="1172259" y="146447"/>
                  <a:pt x="1147386" y="125016"/>
                  <a:pt x="1165153" y="89297"/>
                </a:cubicBezTo>
                <a:cubicBezTo>
                  <a:pt x="1175813" y="64294"/>
                  <a:pt x="1204239" y="64294"/>
                  <a:pt x="1229113" y="71437"/>
                </a:cubicBezTo>
                <a:cubicBezTo>
                  <a:pt x="1332161" y="110728"/>
                  <a:pt x="1442315" y="121444"/>
                  <a:pt x="1548916" y="135731"/>
                </a:cubicBezTo>
                <a:cubicBezTo>
                  <a:pt x="1566683" y="139303"/>
                  <a:pt x="1584450" y="146447"/>
                  <a:pt x="1602217" y="110728"/>
                </a:cubicBezTo>
                <a:cubicBezTo>
                  <a:pt x="1477849" y="78581"/>
                  <a:pt x="1357034" y="35719"/>
                  <a:pt x="1232666" y="0"/>
                </a:cubicBezTo>
                <a:close/>
              </a:path>
            </a:pathLst>
          </a:cu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29684035-3353-C040-9FC9-A0720B05D8E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88131" y="5134673"/>
            <a:ext cx="1531576" cy="16336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168643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13B7BB51-92B8-4089-8DAB-1202A4D1C6A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1" y="315111"/>
            <a:ext cx="3021543" cy="1435442"/>
          </a:xfrm>
          <a:custGeom>
            <a:avLst/>
            <a:gdLst/>
            <a:ahLst/>
            <a:cxnLst/>
            <a:rect l="l" t="t" r="r" b="b"/>
            <a:pathLst>
              <a:path w="3021543" h="1435442">
                <a:moveTo>
                  <a:pt x="3021543" y="0"/>
                </a:moveTo>
                <a:lnTo>
                  <a:pt x="2963800" y="7242"/>
                </a:lnTo>
                <a:cubicBezTo>
                  <a:pt x="2907134" y="13978"/>
                  <a:pt x="2850469" y="22960"/>
                  <a:pt x="2793803" y="24082"/>
                </a:cubicBezTo>
                <a:cubicBezTo>
                  <a:pt x="2667318" y="27450"/>
                  <a:pt x="2539821" y="19592"/>
                  <a:pt x="2414348" y="29696"/>
                </a:cubicBezTo>
                <a:cubicBezTo>
                  <a:pt x="2307089" y="38677"/>
                  <a:pt x="2198818" y="28573"/>
                  <a:pt x="2091558" y="27450"/>
                </a:cubicBezTo>
                <a:cubicBezTo>
                  <a:pt x="1942812" y="26328"/>
                  <a:pt x="1793053" y="18469"/>
                  <a:pt x="1645319" y="28573"/>
                </a:cubicBezTo>
                <a:cubicBezTo>
                  <a:pt x="1510738" y="36432"/>
                  <a:pt x="1376158" y="38677"/>
                  <a:pt x="1243602" y="60008"/>
                </a:cubicBezTo>
                <a:cubicBezTo>
                  <a:pt x="1079677" y="71235"/>
                  <a:pt x="916765" y="64499"/>
                  <a:pt x="753851" y="57763"/>
                </a:cubicBezTo>
                <a:cubicBezTo>
                  <a:pt x="653675" y="53272"/>
                  <a:pt x="554511" y="38677"/>
                  <a:pt x="465465" y="116142"/>
                </a:cubicBezTo>
                <a:cubicBezTo>
                  <a:pt x="489751" y="134105"/>
                  <a:pt x="519095" y="130737"/>
                  <a:pt x="546416" y="136351"/>
                </a:cubicBezTo>
                <a:cubicBezTo>
                  <a:pt x="594986" y="147578"/>
                  <a:pt x="643557" y="158804"/>
                  <a:pt x="689091" y="180136"/>
                </a:cubicBezTo>
                <a:cubicBezTo>
                  <a:pt x="699210" y="184626"/>
                  <a:pt x="708317" y="193608"/>
                  <a:pt x="704269" y="208203"/>
                </a:cubicBezTo>
                <a:cubicBezTo>
                  <a:pt x="701234" y="219430"/>
                  <a:pt x="691115" y="219430"/>
                  <a:pt x="683020" y="221675"/>
                </a:cubicBezTo>
                <a:cubicBezTo>
                  <a:pt x="664806" y="228411"/>
                  <a:pt x="642545" y="223920"/>
                  <a:pt x="621295" y="247496"/>
                </a:cubicBezTo>
                <a:cubicBezTo>
                  <a:pt x="702245" y="259846"/>
                  <a:pt x="780160" y="236270"/>
                  <a:pt x="848968" y="285668"/>
                </a:cubicBezTo>
                <a:cubicBezTo>
                  <a:pt x="823671" y="310367"/>
                  <a:pt x="795339" y="304753"/>
                  <a:pt x="768018" y="309244"/>
                </a:cubicBezTo>
                <a:cubicBezTo>
                  <a:pt x="739685" y="313735"/>
                  <a:pt x="712365" y="321594"/>
                  <a:pt x="684032" y="326085"/>
                </a:cubicBezTo>
                <a:cubicBezTo>
                  <a:pt x="653675" y="331698"/>
                  <a:pt x="623319" y="332821"/>
                  <a:pt x="592962" y="338434"/>
                </a:cubicBezTo>
                <a:cubicBezTo>
                  <a:pt x="567666" y="342925"/>
                  <a:pt x="540345" y="335066"/>
                  <a:pt x="509988" y="363133"/>
                </a:cubicBezTo>
                <a:cubicBezTo>
                  <a:pt x="584867" y="383342"/>
                  <a:pt x="652663" y="353029"/>
                  <a:pt x="726531" y="373237"/>
                </a:cubicBezTo>
                <a:cubicBezTo>
                  <a:pt x="683020" y="391200"/>
                  <a:pt x="647604" y="385587"/>
                  <a:pt x="614212" y="395691"/>
                </a:cubicBezTo>
                <a:cubicBezTo>
                  <a:pt x="583855" y="405795"/>
                  <a:pt x="547428" y="394568"/>
                  <a:pt x="522131" y="424881"/>
                </a:cubicBezTo>
                <a:cubicBezTo>
                  <a:pt x="502905" y="448457"/>
                  <a:pt x="482668" y="451825"/>
                  <a:pt x="457370" y="438353"/>
                </a:cubicBezTo>
                <a:cubicBezTo>
                  <a:pt x="435109" y="426003"/>
                  <a:pt x="410824" y="429371"/>
                  <a:pt x="388562" y="441721"/>
                </a:cubicBezTo>
                <a:cubicBezTo>
                  <a:pt x="380468" y="446212"/>
                  <a:pt x="372372" y="451825"/>
                  <a:pt x="372372" y="463052"/>
                </a:cubicBezTo>
                <a:cubicBezTo>
                  <a:pt x="372372" y="478770"/>
                  <a:pt x="382491" y="483260"/>
                  <a:pt x="393622" y="485506"/>
                </a:cubicBezTo>
                <a:cubicBezTo>
                  <a:pt x="403741" y="487751"/>
                  <a:pt x="415883" y="489997"/>
                  <a:pt x="426002" y="487751"/>
                </a:cubicBezTo>
                <a:cubicBezTo>
                  <a:pt x="490762" y="475402"/>
                  <a:pt x="554511" y="495610"/>
                  <a:pt x="619271" y="493365"/>
                </a:cubicBezTo>
                <a:cubicBezTo>
                  <a:pt x="415883" y="541640"/>
                  <a:pt x="210471" y="525922"/>
                  <a:pt x="0" y="542762"/>
                </a:cubicBezTo>
                <a:cubicBezTo>
                  <a:pt x="27321" y="576443"/>
                  <a:pt x="62737" y="548376"/>
                  <a:pt x="83986" y="573075"/>
                </a:cubicBezTo>
                <a:cubicBezTo>
                  <a:pt x="63748" y="624719"/>
                  <a:pt x="71844" y="652785"/>
                  <a:pt x="112319" y="656154"/>
                </a:cubicBezTo>
                <a:cubicBezTo>
                  <a:pt x="151782" y="659522"/>
                  <a:pt x="194281" y="641559"/>
                  <a:pt x="215531" y="703306"/>
                </a:cubicBezTo>
                <a:cubicBezTo>
                  <a:pt x="221602" y="722392"/>
                  <a:pt x="259042" y="716779"/>
                  <a:pt x="282315" y="720147"/>
                </a:cubicBezTo>
                <a:cubicBezTo>
                  <a:pt x="332909" y="728005"/>
                  <a:pt x="386539" y="720147"/>
                  <a:pt x="435109" y="744846"/>
                </a:cubicBezTo>
                <a:cubicBezTo>
                  <a:pt x="454335" y="753827"/>
                  <a:pt x="467489" y="760563"/>
                  <a:pt x="457370" y="785263"/>
                </a:cubicBezTo>
                <a:cubicBezTo>
                  <a:pt x="447252" y="811084"/>
                  <a:pt x="460406" y="820066"/>
                  <a:pt x="476596" y="830170"/>
                </a:cubicBezTo>
                <a:cubicBezTo>
                  <a:pt x="488739" y="838028"/>
                  <a:pt x="506953" y="835783"/>
                  <a:pt x="517071" y="859360"/>
                </a:cubicBezTo>
                <a:cubicBezTo>
                  <a:pt x="410824" y="855992"/>
                  <a:pt x="307612" y="836906"/>
                  <a:pt x="202377" y="854869"/>
                </a:cubicBezTo>
                <a:cubicBezTo>
                  <a:pt x="317731" y="899776"/>
                  <a:pt x="444216" y="897531"/>
                  <a:pt x="557546" y="949175"/>
                </a:cubicBezTo>
                <a:cubicBezTo>
                  <a:pt x="553499" y="967137"/>
                  <a:pt x="527190" y="959278"/>
                  <a:pt x="526178" y="986223"/>
                </a:cubicBezTo>
                <a:cubicBezTo>
                  <a:pt x="585879" y="1014290"/>
                  <a:pt x="657723" y="995204"/>
                  <a:pt x="720459" y="1036744"/>
                </a:cubicBezTo>
                <a:cubicBezTo>
                  <a:pt x="684032" y="1055829"/>
                  <a:pt x="650640" y="1024394"/>
                  <a:pt x="616236" y="1042357"/>
                </a:cubicBezTo>
                <a:cubicBezTo>
                  <a:pt x="627367" y="1069302"/>
                  <a:pt x="1131283" y="1235459"/>
                  <a:pt x="1222353" y="1253422"/>
                </a:cubicBezTo>
                <a:cubicBezTo>
                  <a:pt x="1407527" y="1290470"/>
                  <a:pt x="1940788" y="1384776"/>
                  <a:pt x="2087511" y="1406107"/>
                </a:cubicBezTo>
                <a:cubicBezTo>
                  <a:pt x="2200841" y="1421824"/>
                  <a:pt x="2313160" y="1434174"/>
                  <a:pt x="2425479" y="1435297"/>
                </a:cubicBezTo>
                <a:cubicBezTo>
                  <a:pt x="2553988" y="1436419"/>
                  <a:pt x="2681485" y="1430806"/>
                  <a:pt x="2809994" y="1426315"/>
                </a:cubicBezTo>
                <a:cubicBezTo>
                  <a:pt x="2858058" y="1424631"/>
                  <a:pt x="2905933" y="1421684"/>
                  <a:pt x="2953618" y="1417071"/>
                </a:cubicBezTo>
                <a:lnTo>
                  <a:pt x="3021543" y="1407897"/>
                </a:lnTo>
                <a:close/>
              </a:path>
            </a:pathLst>
          </a:custGeom>
          <a:solidFill>
            <a:schemeClr val="accent1">
              <a:alpha val="20000"/>
            </a:schemeClr>
          </a:solidFill>
          <a:ln w="32707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US"/>
          </a:p>
        </p:txBody>
      </p:sp>
      <p:sp useBgFill="1">
        <p:nvSpPr>
          <p:cNvPr id="13" name="Rectangle 12">
            <a:extLst>
              <a:ext uri="{FF2B5EF4-FFF2-40B4-BE49-F238E27FC236}">
                <a16:creationId xmlns:a16="http://schemas.microsoft.com/office/drawing/2014/main" id="{5EF17487-C386-4F99-B5EB-4FD3DF4236B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A0DE92DF-4769-4DE9-93FD-EE31271850C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 flipV="1">
            <a:off x="0" y="0"/>
            <a:ext cx="7472381" cy="6858000"/>
          </a:xfrm>
          <a:custGeom>
            <a:avLst/>
            <a:gdLst>
              <a:gd name="connsiteX0" fmla="*/ 1232666 w 7472381"/>
              <a:gd name="connsiteY0" fmla="*/ 0 h 6886575"/>
              <a:gd name="connsiteX1" fmla="*/ 7472381 w 7472381"/>
              <a:gd name="connsiteY1" fmla="*/ 0 h 6886575"/>
              <a:gd name="connsiteX2" fmla="*/ 7472381 w 7472381"/>
              <a:gd name="connsiteY2" fmla="*/ 814388 h 6886575"/>
              <a:gd name="connsiteX3" fmla="*/ 7472381 w 7472381"/>
              <a:gd name="connsiteY3" fmla="*/ 6411516 h 6886575"/>
              <a:gd name="connsiteX4" fmla="*/ 7472381 w 7472381"/>
              <a:gd name="connsiteY4" fmla="*/ 6886575 h 6886575"/>
              <a:gd name="connsiteX5" fmla="*/ 6992676 w 7472381"/>
              <a:gd name="connsiteY5" fmla="*/ 6886575 h 6886575"/>
              <a:gd name="connsiteX6" fmla="*/ 1946893 w 7472381"/>
              <a:gd name="connsiteY6" fmla="*/ 6886575 h 6886575"/>
              <a:gd name="connsiteX7" fmla="*/ 1506276 w 7472381"/>
              <a:gd name="connsiteY7" fmla="*/ 6686550 h 6886575"/>
              <a:gd name="connsiteX8" fmla="*/ 1314394 w 7472381"/>
              <a:gd name="connsiteY8" fmla="*/ 6457949 h 6886575"/>
              <a:gd name="connsiteX9" fmla="*/ 1246880 w 7472381"/>
              <a:gd name="connsiteY9" fmla="*/ 6393656 h 6886575"/>
              <a:gd name="connsiteX10" fmla="*/ 1079872 w 7472381"/>
              <a:gd name="connsiteY10" fmla="*/ 6307931 h 6886575"/>
              <a:gd name="connsiteX11" fmla="*/ 788495 w 7472381"/>
              <a:gd name="connsiteY11" fmla="*/ 6125765 h 6886575"/>
              <a:gd name="connsiteX12" fmla="*/ 895097 w 7472381"/>
              <a:gd name="connsiteY12" fmla="*/ 6082903 h 6886575"/>
              <a:gd name="connsiteX13" fmla="*/ 1204239 w 7472381"/>
              <a:gd name="connsiteY13" fmla="*/ 6193631 h 6886575"/>
              <a:gd name="connsiteX14" fmla="*/ 1428102 w 7472381"/>
              <a:gd name="connsiteY14" fmla="*/ 6222206 h 6886575"/>
              <a:gd name="connsiteX15" fmla="*/ 1111852 w 7472381"/>
              <a:gd name="connsiteY15" fmla="*/ 6029325 h 6886575"/>
              <a:gd name="connsiteX16" fmla="*/ 806262 w 7472381"/>
              <a:gd name="connsiteY16" fmla="*/ 5779294 h 6886575"/>
              <a:gd name="connsiteX17" fmla="*/ 1040785 w 7472381"/>
              <a:gd name="connsiteY17" fmla="*/ 5825728 h 6886575"/>
              <a:gd name="connsiteX18" fmla="*/ 1051445 w 7472381"/>
              <a:gd name="connsiteY18" fmla="*/ 5793581 h 6886575"/>
              <a:gd name="connsiteX19" fmla="*/ 845349 w 7472381"/>
              <a:gd name="connsiteY19" fmla="*/ 5497115 h 6886575"/>
              <a:gd name="connsiteX20" fmla="*/ 745855 w 7472381"/>
              <a:gd name="connsiteY20" fmla="*/ 5375672 h 6886575"/>
              <a:gd name="connsiteX21" fmla="*/ 291024 w 7472381"/>
              <a:gd name="connsiteY21" fmla="*/ 5014913 h 6886575"/>
              <a:gd name="connsiteX22" fmla="*/ 724535 w 7472381"/>
              <a:gd name="connsiteY22" fmla="*/ 5175647 h 6886575"/>
              <a:gd name="connsiteX23" fmla="*/ 276811 w 7472381"/>
              <a:gd name="connsiteY23" fmla="*/ 4825603 h 6886575"/>
              <a:gd name="connsiteX24" fmla="*/ 60055 w 7472381"/>
              <a:gd name="connsiteY24" fmla="*/ 4697016 h 6886575"/>
              <a:gd name="connsiteX25" fmla="*/ 6755 w 7472381"/>
              <a:gd name="connsiteY25" fmla="*/ 4622006 h 6886575"/>
              <a:gd name="connsiteX26" fmla="*/ 102696 w 7472381"/>
              <a:gd name="connsiteY26" fmla="*/ 4604146 h 6886575"/>
              <a:gd name="connsiteX27" fmla="*/ 397625 w 7472381"/>
              <a:gd name="connsiteY27" fmla="*/ 4632722 h 6886575"/>
              <a:gd name="connsiteX28" fmla="*/ 31628 w 7472381"/>
              <a:gd name="connsiteY28" fmla="*/ 4396978 h 6886575"/>
              <a:gd name="connsiteX29" fmla="*/ 305237 w 7472381"/>
              <a:gd name="connsiteY29" fmla="*/ 4432697 h 6886575"/>
              <a:gd name="connsiteX30" fmla="*/ 383412 w 7472381"/>
              <a:gd name="connsiteY30" fmla="*/ 4339828 h 6886575"/>
              <a:gd name="connsiteX31" fmla="*/ 511333 w 7472381"/>
              <a:gd name="connsiteY31" fmla="*/ 4189810 h 6886575"/>
              <a:gd name="connsiteX32" fmla="*/ 600167 w 7472381"/>
              <a:gd name="connsiteY32" fmla="*/ 4107656 h 6886575"/>
              <a:gd name="connsiteX33" fmla="*/ 635701 w 7472381"/>
              <a:gd name="connsiteY33" fmla="*/ 3843337 h 6886575"/>
              <a:gd name="connsiteX34" fmla="*/ 561080 w 7472381"/>
              <a:gd name="connsiteY34" fmla="*/ 3554015 h 6886575"/>
              <a:gd name="connsiteX35" fmla="*/ 354985 w 7472381"/>
              <a:gd name="connsiteY35" fmla="*/ 3407569 h 6886575"/>
              <a:gd name="connsiteX36" fmla="*/ 415392 w 7472381"/>
              <a:gd name="connsiteY36" fmla="*/ 3243263 h 6886575"/>
              <a:gd name="connsiteX37" fmla="*/ 852456 w 7472381"/>
              <a:gd name="connsiteY37" fmla="*/ 3343275 h 6886575"/>
              <a:gd name="connsiteX38" fmla="*/ 202190 w 7472381"/>
              <a:gd name="connsiteY38" fmla="*/ 2953940 h 6886575"/>
              <a:gd name="connsiteX39" fmla="*/ 312344 w 7472381"/>
              <a:gd name="connsiteY39" fmla="*/ 2936081 h 6886575"/>
              <a:gd name="connsiteX40" fmla="*/ 706768 w 7472381"/>
              <a:gd name="connsiteY40" fmla="*/ 2714625 h 6886575"/>
              <a:gd name="connsiteX41" fmla="*/ 728088 w 7472381"/>
              <a:gd name="connsiteY41" fmla="*/ 2703909 h 6886575"/>
              <a:gd name="connsiteX42" fmla="*/ 795602 w 7472381"/>
              <a:gd name="connsiteY42" fmla="*/ 2564606 h 6886575"/>
              <a:gd name="connsiteX43" fmla="*/ 1008804 w 7472381"/>
              <a:gd name="connsiteY43" fmla="*/ 2543175 h 6886575"/>
              <a:gd name="connsiteX44" fmla="*/ 1186473 w 7472381"/>
              <a:gd name="connsiteY44" fmla="*/ 2575322 h 6886575"/>
              <a:gd name="connsiteX45" fmla="*/ 1378355 w 7472381"/>
              <a:gd name="connsiteY45" fmla="*/ 2536031 h 6886575"/>
              <a:gd name="connsiteX46" fmla="*/ 1548916 w 7472381"/>
              <a:gd name="connsiteY46" fmla="*/ 2553891 h 6886575"/>
              <a:gd name="connsiteX47" fmla="*/ 1694604 w 7472381"/>
              <a:gd name="connsiteY47" fmla="*/ 2528888 h 6886575"/>
              <a:gd name="connsiteX48" fmla="*/ 1552469 w 7472381"/>
              <a:gd name="connsiteY48" fmla="*/ 2411015 h 6886575"/>
              <a:gd name="connsiteX49" fmla="*/ 1353481 w 7472381"/>
              <a:gd name="connsiteY49" fmla="*/ 2411015 h 6886575"/>
              <a:gd name="connsiteX50" fmla="*/ 1211346 w 7472381"/>
              <a:gd name="connsiteY50" fmla="*/ 2336007 h 6886575"/>
              <a:gd name="connsiteX51" fmla="*/ 1076318 w 7472381"/>
              <a:gd name="connsiteY51" fmla="*/ 2200275 h 6886575"/>
              <a:gd name="connsiteX52" fmla="*/ 600167 w 7472381"/>
              <a:gd name="connsiteY52" fmla="*/ 1982390 h 6886575"/>
              <a:gd name="connsiteX53" fmla="*/ 514886 w 7472381"/>
              <a:gd name="connsiteY53" fmla="*/ 1900238 h 6886575"/>
              <a:gd name="connsiteX54" fmla="*/ 1872273 w 7472381"/>
              <a:gd name="connsiteY54" fmla="*/ 2218135 h 6886575"/>
              <a:gd name="connsiteX55" fmla="*/ 1452975 w 7472381"/>
              <a:gd name="connsiteY55" fmla="*/ 2085975 h 6886575"/>
              <a:gd name="connsiteX56" fmla="*/ 1737245 w 7472381"/>
              <a:gd name="connsiteY56" fmla="*/ 2110978 h 6886575"/>
              <a:gd name="connsiteX57" fmla="*/ 1893593 w 7472381"/>
              <a:gd name="connsiteY57" fmla="*/ 2021681 h 6886575"/>
              <a:gd name="connsiteX58" fmla="*/ 1893593 w 7472381"/>
              <a:gd name="connsiteY58" fmla="*/ 1993106 h 6886575"/>
              <a:gd name="connsiteX59" fmla="*/ 1776332 w 7472381"/>
              <a:gd name="connsiteY59" fmla="*/ 1910953 h 6886575"/>
              <a:gd name="connsiteX60" fmla="*/ 1708818 w 7472381"/>
              <a:gd name="connsiteY60" fmla="*/ 1857375 h 6886575"/>
              <a:gd name="connsiteX61" fmla="*/ 1524043 w 7472381"/>
              <a:gd name="connsiteY61" fmla="*/ 1664493 h 6886575"/>
              <a:gd name="connsiteX62" fmla="*/ 1655517 w 7472381"/>
              <a:gd name="connsiteY62" fmla="*/ 1643062 h 6886575"/>
              <a:gd name="connsiteX63" fmla="*/ 1705264 w 7472381"/>
              <a:gd name="connsiteY63" fmla="*/ 1603772 h 6886575"/>
              <a:gd name="connsiteX64" fmla="*/ 1669731 w 7472381"/>
              <a:gd name="connsiteY64" fmla="*/ 1546622 h 6886575"/>
              <a:gd name="connsiteX65" fmla="*/ 1261093 w 7472381"/>
              <a:gd name="connsiteY65" fmla="*/ 1371600 h 6886575"/>
              <a:gd name="connsiteX66" fmla="*/ 1229113 w 7472381"/>
              <a:gd name="connsiteY66" fmla="*/ 1235869 h 6886575"/>
              <a:gd name="connsiteX67" fmla="*/ 1307287 w 7472381"/>
              <a:gd name="connsiteY67" fmla="*/ 1214437 h 6886575"/>
              <a:gd name="connsiteX68" fmla="*/ 1396121 w 7472381"/>
              <a:gd name="connsiteY68" fmla="*/ 1225153 h 6886575"/>
              <a:gd name="connsiteX69" fmla="*/ 1325054 w 7472381"/>
              <a:gd name="connsiteY69" fmla="*/ 1117997 h 6886575"/>
              <a:gd name="connsiteX70" fmla="*/ 1037231 w 7472381"/>
              <a:gd name="connsiteY70" fmla="*/ 1010841 h 6886575"/>
              <a:gd name="connsiteX71" fmla="*/ 983931 w 7472381"/>
              <a:gd name="connsiteY71" fmla="*/ 953690 h 6886575"/>
              <a:gd name="connsiteX72" fmla="*/ 1054998 w 7472381"/>
              <a:gd name="connsiteY72" fmla="*/ 925115 h 6886575"/>
              <a:gd name="connsiteX73" fmla="*/ 1108299 w 7472381"/>
              <a:gd name="connsiteY73" fmla="*/ 914400 h 6886575"/>
              <a:gd name="connsiteX74" fmla="*/ 6755 w 7472381"/>
              <a:gd name="connsiteY74" fmla="*/ 467915 h 6886575"/>
              <a:gd name="connsiteX75" fmla="*/ 255490 w 7472381"/>
              <a:gd name="connsiteY75" fmla="*/ 464344 h 6886575"/>
              <a:gd name="connsiteX76" fmla="*/ 500673 w 7472381"/>
              <a:gd name="connsiteY76" fmla="*/ 535781 h 6886575"/>
              <a:gd name="connsiteX77" fmla="*/ 760069 w 7472381"/>
              <a:gd name="connsiteY77" fmla="*/ 525066 h 6886575"/>
              <a:gd name="connsiteX78" fmla="*/ 1005251 w 7472381"/>
              <a:gd name="connsiteY78" fmla="*/ 560785 h 6886575"/>
              <a:gd name="connsiteX79" fmla="*/ 1218453 w 7472381"/>
              <a:gd name="connsiteY79" fmla="*/ 560785 h 6886575"/>
              <a:gd name="connsiteX80" fmla="*/ 1019464 w 7472381"/>
              <a:gd name="connsiteY80" fmla="*/ 507206 h 6886575"/>
              <a:gd name="connsiteX81" fmla="*/ 944844 w 7472381"/>
              <a:gd name="connsiteY81" fmla="*/ 417909 h 6886575"/>
              <a:gd name="connsiteX82" fmla="*/ 969717 w 7472381"/>
              <a:gd name="connsiteY82" fmla="*/ 335757 h 6886575"/>
              <a:gd name="connsiteX83" fmla="*/ 1051445 w 7472381"/>
              <a:gd name="connsiteY83" fmla="*/ 360759 h 6886575"/>
              <a:gd name="connsiteX84" fmla="*/ 1147386 w 7472381"/>
              <a:gd name="connsiteY84" fmla="*/ 453629 h 6886575"/>
              <a:gd name="connsiteX85" fmla="*/ 1168706 w 7472381"/>
              <a:gd name="connsiteY85" fmla="*/ 396478 h 6886575"/>
              <a:gd name="connsiteX86" fmla="*/ 1225560 w 7472381"/>
              <a:gd name="connsiteY86" fmla="*/ 353615 h 6886575"/>
              <a:gd name="connsiteX87" fmla="*/ 1552469 w 7472381"/>
              <a:gd name="connsiteY87" fmla="*/ 375047 h 6886575"/>
              <a:gd name="connsiteX88" fmla="*/ 1335714 w 7472381"/>
              <a:gd name="connsiteY88" fmla="*/ 192881 h 6886575"/>
              <a:gd name="connsiteX89" fmla="*/ 1197133 w 7472381"/>
              <a:gd name="connsiteY89" fmla="*/ 164306 h 6886575"/>
              <a:gd name="connsiteX90" fmla="*/ 1165153 w 7472381"/>
              <a:gd name="connsiteY90" fmla="*/ 89297 h 6886575"/>
              <a:gd name="connsiteX91" fmla="*/ 1229113 w 7472381"/>
              <a:gd name="connsiteY91" fmla="*/ 71437 h 6886575"/>
              <a:gd name="connsiteX92" fmla="*/ 1548916 w 7472381"/>
              <a:gd name="connsiteY92" fmla="*/ 135731 h 6886575"/>
              <a:gd name="connsiteX93" fmla="*/ 1602217 w 7472381"/>
              <a:gd name="connsiteY93" fmla="*/ 110728 h 6886575"/>
              <a:gd name="connsiteX94" fmla="*/ 1232666 w 7472381"/>
              <a:gd name="connsiteY94" fmla="*/ 0 h 68865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</a:cxnLst>
            <a:rect l="l" t="t" r="r" b="b"/>
            <a:pathLst>
              <a:path w="7472381" h="6886575">
                <a:moveTo>
                  <a:pt x="1232666" y="0"/>
                </a:moveTo>
                <a:lnTo>
                  <a:pt x="7472381" y="0"/>
                </a:lnTo>
                <a:lnTo>
                  <a:pt x="7472381" y="814388"/>
                </a:lnTo>
                <a:lnTo>
                  <a:pt x="7472381" y="6411516"/>
                </a:lnTo>
                <a:lnTo>
                  <a:pt x="7472381" y="6886575"/>
                </a:lnTo>
                <a:lnTo>
                  <a:pt x="6992676" y="6886575"/>
                </a:lnTo>
                <a:lnTo>
                  <a:pt x="1946893" y="6886575"/>
                </a:lnTo>
                <a:cubicBezTo>
                  <a:pt x="1801205" y="6815137"/>
                  <a:pt x="1662624" y="6729412"/>
                  <a:pt x="1506276" y="6686550"/>
                </a:cubicBezTo>
                <a:cubicBezTo>
                  <a:pt x="1399675" y="6657975"/>
                  <a:pt x="1296627" y="6607969"/>
                  <a:pt x="1314394" y="6457949"/>
                </a:cubicBezTo>
                <a:cubicBezTo>
                  <a:pt x="1317947" y="6415087"/>
                  <a:pt x="1289520" y="6382941"/>
                  <a:pt x="1246880" y="6393656"/>
                </a:cubicBezTo>
                <a:cubicBezTo>
                  <a:pt x="1165153" y="6415087"/>
                  <a:pt x="1126065" y="6354365"/>
                  <a:pt x="1079872" y="6307931"/>
                </a:cubicBezTo>
                <a:cubicBezTo>
                  <a:pt x="998144" y="6225779"/>
                  <a:pt x="919970" y="6140052"/>
                  <a:pt x="788495" y="6125765"/>
                </a:cubicBezTo>
                <a:cubicBezTo>
                  <a:pt x="813369" y="6061471"/>
                  <a:pt x="856009" y="6068615"/>
                  <a:pt x="895097" y="6082903"/>
                </a:cubicBezTo>
                <a:cubicBezTo>
                  <a:pt x="998144" y="6118622"/>
                  <a:pt x="1101192" y="6157912"/>
                  <a:pt x="1204239" y="6193631"/>
                </a:cubicBezTo>
                <a:cubicBezTo>
                  <a:pt x="1271754" y="6215062"/>
                  <a:pt x="1339267" y="6247209"/>
                  <a:pt x="1428102" y="6222206"/>
                </a:cubicBezTo>
                <a:cubicBezTo>
                  <a:pt x="1349928" y="6093619"/>
                  <a:pt x="1218453" y="6068615"/>
                  <a:pt x="1111852" y="6029325"/>
                </a:cubicBezTo>
                <a:cubicBezTo>
                  <a:pt x="980377" y="5979319"/>
                  <a:pt x="902203" y="5886450"/>
                  <a:pt x="806262" y="5779294"/>
                </a:cubicBezTo>
                <a:cubicBezTo>
                  <a:pt x="902203" y="5750719"/>
                  <a:pt x="962610" y="5829300"/>
                  <a:pt x="1040785" y="5825728"/>
                </a:cubicBezTo>
                <a:cubicBezTo>
                  <a:pt x="1044338" y="5815012"/>
                  <a:pt x="1051445" y="5793581"/>
                  <a:pt x="1051445" y="5793581"/>
                </a:cubicBezTo>
                <a:cubicBezTo>
                  <a:pt x="923523" y="5736431"/>
                  <a:pt x="866670" y="5629275"/>
                  <a:pt x="845349" y="5497115"/>
                </a:cubicBezTo>
                <a:cubicBezTo>
                  <a:pt x="838243" y="5429250"/>
                  <a:pt x="792049" y="5407819"/>
                  <a:pt x="745855" y="5375672"/>
                </a:cubicBezTo>
                <a:cubicBezTo>
                  <a:pt x="589507" y="5264943"/>
                  <a:pt x="422499" y="5164931"/>
                  <a:pt x="291024" y="5014913"/>
                </a:cubicBezTo>
                <a:cubicBezTo>
                  <a:pt x="443819" y="5032771"/>
                  <a:pt x="564633" y="5132784"/>
                  <a:pt x="724535" y="5175647"/>
                </a:cubicBezTo>
                <a:cubicBezTo>
                  <a:pt x="596614" y="5011340"/>
                  <a:pt x="429605" y="4925615"/>
                  <a:pt x="276811" y="4825603"/>
                </a:cubicBezTo>
                <a:cubicBezTo>
                  <a:pt x="205743" y="4779169"/>
                  <a:pt x="141783" y="4722018"/>
                  <a:pt x="60055" y="4697016"/>
                </a:cubicBezTo>
                <a:cubicBezTo>
                  <a:pt x="31628" y="4689872"/>
                  <a:pt x="-18119" y="4672013"/>
                  <a:pt x="6755" y="4622006"/>
                </a:cubicBezTo>
                <a:cubicBezTo>
                  <a:pt x="28075" y="4579144"/>
                  <a:pt x="67162" y="4593432"/>
                  <a:pt x="102696" y="4604146"/>
                </a:cubicBezTo>
                <a:cubicBezTo>
                  <a:pt x="187976" y="4632722"/>
                  <a:pt x="280364" y="4632722"/>
                  <a:pt x="397625" y="4632722"/>
                </a:cubicBezTo>
                <a:cubicBezTo>
                  <a:pt x="298131" y="4496990"/>
                  <a:pt x="116909" y="4539853"/>
                  <a:pt x="31628" y="4396978"/>
                </a:cubicBezTo>
                <a:cubicBezTo>
                  <a:pt x="138229" y="4371976"/>
                  <a:pt x="219957" y="4421982"/>
                  <a:pt x="305237" y="4432697"/>
                </a:cubicBezTo>
                <a:cubicBezTo>
                  <a:pt x="383412" y="4443413"/>
                  <a:pt x="401178" y="4418409"/>
                  <a:pt x="383412" y="4339828"/>
                </a:cubicBezTo>
                <a:cubicBezTo>
                  <a:pt x="354985" y="4218385"/>
                  <a:pt x="397625" y="4157662"/>
                  <a:pt x="511333" y="4189810"/>
                </a:cubicBezTo>
                <a:cubicBezTo>
                  <a:pt x="617934" y="4221956"/>
                  <a:pt x="628594" y="4175522"/>
                  <a:pt x="600167" y="4107656"/>
                </a:cubicBezTo>
                <a:cubicBezTo>
                  <a:pt x="557527" y="4007644"/>
                  <a:pt x="603720" y="3929063"/>
                  <a:pt x="635701" y="3843337"/>
                </a:cubicBezTo>
                <a:cubicBezTo>
                  <a:pt x="685448" y="3714750"/>
                  <a:pt x="664128" y="3650456"/>
                  <a:pt x="561080" y="3554015"/>
                </a:cubicBezTo>
                <a:cubicBezTo>
                  <a:pt x="500673" y="3500438"/>
                  <a:pt x="440265" y="3454003"/>
                  <a:pt x="354985" y="3407569"/>
                </a:cubicBezTo>
                <a:cubicBezTo>
                  <a:pt x="550420" y="3382565"/>
                  <a:pt x="347878" y="3296841"/>
                  <a:pt x="415392" y="3243263"/>
                </a:cubicBezTo>
                <a:cubicBezTo>
                  <a:pt x="553973" y="3221831"/>
                  <a:pt x="664128" y="3393282"/>
                  <a:pt x="852456" y="3343275"/>
                </a:cubicBezTo>
                <a:cubicBezTo>
                  <a:pt x="625041" y="3196828"/>
                  <a:pt x="369198" y="3150393"/>
                  <a:pt x="202190" y="2953940"/>
                </a:cubicBezTo>
                <a:cubicBezTo>
                  <a:pt x="241277" y="2911078"/>
                  <a:pt x="280364" y="2953940"/>
                  <a:pt x="312344" y="2936081"/>
                </a:cubicBezTo>
                <a:cubicBezTo>
                  <a:pt x="312344" y="2925365"/>
                  <a:pt x="685448" y="2993232"/>
                  <a:pt x="706768" y="2714625"/>
                </a:cubicBezTo>
                <a:cubicBezTo>
                  <a:pt x="713875" y="2714625"/>
                  <a:pt x="720982" y="2714625"/>
                  <a:pt x="728088" y="2703909"/>
                </a:cubicBezTo>
                <a:cubicBezTo>
                  <a:pt x="767175" y="2664619"/>
                  <a:pt x="731642" y="2571750"/>
                  <a:pt x="795602" y="2564606"/>
                </a:cubicBezTo>
                <a:cubicBezTo>
                  <a:pt x="866670" y="2557462"/>
                  <a:pt x="934184" y="2525315"/>
                  <a:pt x="1008804" y="2543175"/>
                </a:cubicBezTo>
                <a:cubicBezTo>
                  <a:pt x="1065658" y="2557462"/>
                  <a:pt x="1126065" y="2575322"/>
                  <a:pt x="1186473" y="2575322"/>
                </a:cubicBezTo>
                <a:cubicBezTo>
                  <a:pt x="1250433" y="2575322"/>
                  <a:pt x="1339267" y="2696766"/>
                  <a:pt x="1378355" y="2536031"/>
                </a:cubicBezTo>
                <a:cubicBezTo>
                  <a:pt x="1378355" y="2528888"/>
                  <a:pt x="1488509" y="2546747"/>
                  <a:pt x="1548916" y="2553891"/>
                </a:cubicBezTo>
                <a:cubicBezTo>
                  <a:pt x="1598663" y="2561035"/>
                  <a:pt x="1659071" y="2593181"/>
                  <a:pt x="1694604" y="2528888"/>
                </a:cubicBezTo>
                <a:cubicBezTo>
                  <a:pt x="1712371" y="2489596"/>
                  <a:pt x="1627090" y="2418159"/>
                  <a:pt x="1552469" y="2411015"/>
                </a:cubicBezTo>
                <a:cubicBezTo>
                  <a:pt x="1484956" y="2403872"/>
                  <a:pt x="1417442" y="2396728"/>
                  <a:pt x="1353481" y="2411015"/>
                </a:cubicBezTo>
                <a:cubicBezTo>
                  <a:pt x="1275307" y="2428875"/>
                  <a:pt x="1232666" y="2400300"/>
                  <a:pt x="1211346" y="2336007"/>
                </a:cubicBezTo>
                <a:cubicBezTo>
                  <a:pt x="1186473" y="2268141"/>
                  <a:pt x="1140279" y="2232422"/>
                  <a:pt x="1076318" y="2200275"/>
                </a:cubicBezTo>
                <a:cubicBezTo>
                  <a:pt x="919970" y="2121694"/>
                  <a:pt x="770729" y="2028825"/>
                  <a:pt x="600167" y="1982390"/>
                </a:cubicBezTo>
                <a:cubicBezTo>
                  <a:pt x="568187" y="1975246"/>
                  <a:pt x="529100" y="1960959"/>
                  <a:pt x="514886" y="1900238"/>
                </a:cubicBezTo>
                <a:cubicBezTo>
                  <a:pt x="976824" y="1993106"/>
                  <a:pt x="1396121" y="2232422"/>
                  <a:pt x="1872273" y="2218135"/>
                </a:cubicBezTo>
                <a:cubicBezTo>
                  <a:pt x="1744351" y="2143125"/>
                  <a:pt x="1591557" y="2139554"/>
                  <a:pt x="1452975" y="2085975"/>
                </a:cubicBezTo>
                <a:cubicBezTo>
                  <a:pt x="1552469" y="2046685"/>
                  <a:pt x="1644857" y="2089547"/>
                  <a:pt x="1737245" y="2110978"/>
                </a:cubicBezTo>
                <a:cubicBezTo>
                  <a:pt x="1815419" y="2128837"/>
                  <a:pt x="1886486" y="2132410"/>
                  <a:pt x="1893593" y="2021681"/>
                </a:cubicBezTo>
                <a:cubicBezTo>
                  <a:pt x="1893593" y="2010965"/>
                  <a:pt x="1893593" y="2003821"/>
                  <a:pt x="1893593" y="1993106"/>
                </a:cubicBezTo>
                <a:cubicBezTo>
                  <a:pt x="1865166" y="1946672"/>
                  <a:pt x="1826079" y="1925240"/>
                  <a:pt x="1776332" y="1910953"/>
                </a:cubicBezTo>
                <a:cubicBezTo>
                  <a:pt x="1747905" y="1903809"/>
                  <a:pt x="1708818" y="1889522"/>
                  <a:pt x="1708818" y="1857375"/>
                </a:cubicBezTo>
                <a:cubicBezTo>
                  <a:pt x="1712371" y="1735931"/>
                  <a:pt x="1616430" y="1700212"/>
                  <a:pt x="1524043" y="1664493"/>
                </a:cubicBezTo>
                <a:cubicBezTo>
                  <a:pt x="1573790" y="1603772"/>
                  <a:pt x="1616430" y="1646635"/>
                  <a:pt x="1655517" y="1643062"/>
                </a:cubicBezTo>
                <a:cubicBezTo>
                  <a:pt x="1680391" y="1639491"/>
                  <a:pt x="1705264" y="1635919"/>
                  <a:pt x="1705264" y="1603772"/>
                </a:cubicBezTo>
                <a:cubicBezTo>
                  <a:pt x="1705264" y="1578769"/>
                  <a:pt x="1694604" y="1546622"/>
                  <a:pt x="1669731" y="1546622"/>
                </a:cubicBezTo>
                <a:cubicBezTo>
                  <a:pt x="1513383" y="1543050"/>
                  <a:pt x="1424548" y="1371600"/>
                  <a:pt x="1261093" y="1371600"/>
                </a:cubicBezTo>
                <a:cubicBezTo>
                  <a:pt x="1161599" y="1371600"/>
                  <a:pt x="1310841" y="1275159"/>
                  <a:pt x="1229113" y="1235869"/>
                </a:cubicBezTo>
                <a:cubicBezTo>
                  <a:pt x="1211346" y="1225153"/>
                  <a:pt x="1278860" y="1210866"/>
                  <a:pt x="1307287" y="1214437"/>
                </a:cubicBezTo>
                <a:cubicBezTo>
                  <a:pt x="1335714" y="1218009"/>
                  <a:pt x="1360588" y="1243013"/>
                  <a:pt x="1396121" y="1225153"/>
                </a:cubicBezTo>
                <a:cubicBezTo>
                  <a:pt x="1413888" y="1160860"/>
                  <a:pt x="1367694" y="1135856"/>
                  <a:pt x="1325054" y="1117997"/>
                </a:cubicBezTo>
                <a:cubicBezTo>
                  <a:pt x="1232666" y="1075135"/>
                  <a:pt x="1140279" y="1025129"/>
                  <a:pt x="1037231" y="1010841"/>
                </a:cubicBezTo>
                <a:cubicBezTo>
                  <a:pt x="1001698" y="1007269"/>
                  <a:pt x="980377" y="989409"/>
                  <a:pt x="983931" y="953690"/>
                </a:cubicBezTo>
                <a:cubicBezTo>
                  <a:pt x="991037" y="907256"/>
                  <a:pt x="1026571" y="921544"/>
                  <a:pt x="1054998" y="925115"/>
                </a:cubicBezTo>
                <a:cubicBezTo>
                  <a:pt x="1072765" y="928688"/>
                  <a:pt x="1090532" y="939403"/>
                  <a:pt x="1108299" y="914400"/>
                </a:cubicBezTo>
                <a:cubicBezTo>
                  <a:pt x="692555" y="660797"/>
                  <a:pt x="472246" y="675085"/>
                  <a:pt x="6755" y="467915"/>
                </a:cubicBezTo>
                <a:cubicBezTo>
                  <a:pt x="109802" y="428625"/>
                  <a:pt x="184423" y="457200"/>
                  <a:pt x="255490" y="464344"/>
                </a:cubicBezTo>
                <a:cubicBezTo>
                  <a:pt x="433159" y="482203"/>
                  <a:pt x="323004" y="514350"/>
                  <a:pt x="500673" y="535781"/>
                </a:cubicBezTo>
                <a:cubicBezTo>
                  <a:pt x="585954" y="546497"/>
                  <a:pt x="664128" y="582216"/>
                  <a:pt x="760069" y="525066"/>
                </a:cubicBezTo>
                <a:cubicBezTo>
                  <a:pt x="824029" y="485775"/>
                  <a:pt x="927077" y="528637"/>
                  <a:pt x="1005251" y="560785"/>
                </a:cubicBezTo>
                <a:cubicBezTo>
                  <a:pt x="1069212" y="589360"/>
                  <a:pt x="1133172" y="596503"/>
                  <a:pt x="1218453" y="560785"/>
                </a:cubicBezTo>
                <a:cubicBezTo>
                  <a:pt x="1140279" y="539354"/>
                  <a:pt x="1079872" y="521494"/>
                  <a:pt x="1019464" y="507206"/>
                </a:cubicBezTo>
                <a:cubicBezTo>
                  <a:pt x="969717" y="496491"/>
                  <a:pt x="941290" y="471488"/>
                  <a:pt x="944844" y="417909"/>
                </a:cubicBezTo>
                <a:cubicBezTo>
                  <a:pt x="944844" y="389334"/>
                  <a:pt x="934184" y="350044"/>
                  <a:pt x="969717" y="335757"/>
                </a:cubicBezTo>
                <a:cubicBezTo>
                  <a:pt x="998144" y="321469"/>
                  <a:pt x="1037231" y="335757"/>
                  <a:pt x="1051445" y="360759"/>
                </a:cubicBezTo>
                <a:cubicBezTo>
                  <a:pt x="1069212" y="407194"/>
                  <a:pt x="1086978" y="450056"/>
                  <a:pt x="1147386" y="453629"/>
                </a:cubicBezTo>
                <a:cubicBezTo>
                  <a:pt x="1229113" y="460771"/>
                  <a:pt x="1182919" y="432197"/>
                  <a:pt x="1168706" y="396478"/>
                </a:cubicBezTo>
                <a:cubicBezTo>
                  <a:pt x="1154492" y="357188"/>
                  <a:pt x="1197133" y="346472"/>
                  <a:pt x="1225560" y="353615"/>
                </a:cubicBezTo>
                <a:cubicBezTo>
                  <a:pt x="1332161" y="385763"/>
                  <a:pt x="1442315" y="328613"/>
                  <a:pt x="1552469" y="375047"/>
                </a:cubicBezTo>
                <a:cubicBezTo>
                  <a:pt x="1524043" y="260747"/>
                  <a:pt x="1463635" y="210741"/>
                  <a:pt x="1335714" y="192881"/>
                </a:cubicBezTo>
                <a:cubicBezTo>
                  <a:pt x="1289520" y="189310"/>
                  <a:pt x="1239773" y="196453"/>
                  <a:pt x="1197133" y="164306"/>
                </a:cubicBezTo>
                <a:cubicBezTo>
                  <a:pt x="1172259" y="146447"/>
                  <a:pt x="1147386" y="125016"/>
                  <a:pt x="1165153" y="89297"/>
                </a:cubicBezTo>
                <a:cubicBezTo>
                  <a:pt x="1175813" y="64294"/>
                  <a:pt x="1204239" y="64294"/>
                  <a:pt x="1229113" y="71437"/>
                </a:cubicBezTo>
                <a:cubicBezTo>
                  <a:pt x="1332161" y="110728"/>
                  <a:pt x="1442315" y="121444"/>
                  <a:pt x="1548916" y="135731"/>
                </a:cubicBezTo>
                <a:cubicBezTo>
                  <a:pt x="1566683" y="139303"/>
                  <a:pt x="1584450" y="146447"/>
                  <a:pt x="1602217" y="110728"/>
                </a:cubicBezTo>
                <a:cubicBezTo>
                  <a:pt x="1477849" y="78581"/>
                  <a:pt x="1357034" y="35719"/>
                  <a:pt x="1232666" y="0"/>
                </a:cubicBezTo>
                <a:close/>
              </a:path>
            </a:pathLst>
          </a:custGeom>
          <a:solidFill>
            <a:schemeClr val="bg1">
              <a:lumMod val="8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BA16860-1E74-5649-ABC6-50FAC1DB3A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46825" y="643467"/>
            <a:ext cx="3964008" cy="1800526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i="1"/>
              <a:t>Safety medications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AACEFFA-40F2-1E48-A3BD-B16294B1439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246824" y="2623381"/>
            <a:ext cx="3964007" cy="3553581"/>
          </a:xfrm>
        </p:spPr>
        <p:txBody>
          <a:bodyPr vert="horz" lIns="91440" tIns="45720" rIns="91440" bIns="45720" rtlCol="0">
            <a:normAutofit/>
          </a:bodyPr>
          <a:lstStyle/>
          <a:p>
            <a:r>
              <a:rPr lang="en-US" sz="2400" dirty="0"/>
              <a:t>Easily accessible in the room</a:t>
            </a:r>
          </a:p>
          <a:p>
            <a:r>
              <a:rPr lang="en-US" sz="2400" dirty="0"/>
              <a:t>Locked storage cabinet to meet regulations</a:t>
            </a:r>
          </a:p>
          <a:p>
            <a:r>
              <a:rPr lang="en-US" sz="2400" dirty="0"/>
              <a:t>EMR order set helps with ease and consistency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18CD3208-EC11-A945-9367-419166C534C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51571" y="643468"/>
            <a:ext cx="1945602" cy="2545005"/>
          </a:xfrm>
          <a:prstGeom prst="rect">
            <a:avLst/>
          </a:prstGeom>
        </p:spPr>
      </p:pic>
      <p:pic>
        <p:nvPicPr>
          <p:cNvPr id="5" name="Picture 4" descr="Text&#10;&#10;Description automatically generated">
            <a:extLst>
              <a:ext uri="{FF2B5EF4-FFF2-40B4-BE49-F238E27FC236}">
                <a16:creationId xmlns:a16="http://schemas.microsoft.com/office/drawing/2014/main" id="{650BA855-7C6F-7E47-8392-E56ED7397FC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61270" y="3657600"/>
            <a:ext cx="1926204" cy="2585510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899B7567-492D-1B46-96CE-45B8291FB32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588131" y="5134673"/>
            <a:ext cx="1531576" cy="16336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312291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Freeform: Shape 12">
            <a:extLst>
              <a:ext uri="{FF2B5EF4-FFF2-40B4-BE49-F238E27FC236}">
                <a16:creationId xmlns:a16="http://schemas.microsoft.com/office/drawing/2014/main" id="{13B7BB51-92B8-4089-8DAB-1202A4D1C6A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1" y="315111"/>
            <a:ext cx="3021543" cy="1435442"/>
          </a:xfrm>
          <a:custGeom>
            <a:avLst/>
            <a:gdLst/>
            <a:ahLst/>
            <a:cxnLst/>
            <a:rect l="l" t="t" r="r" b="b"/>
            <a:pathLst>
              <a:path w="3021543" h="1435442">
                <a:moveTo>
                  <a:pt x="3021543" y="0"/>
                </a:moveTo>
                <a:lnTo>
                  <a:pt x="2963800" y="7242"/>
                </a:lnTo>
                <a:cubicBezTo>
                  <a:pt x="2907134" y="13978"/>
                  <a:pt x="2850469" y="22960"/>
                  <a:pt x="2793803" y="24082"/>
                </a:cubicBezTo>
                <a:cubicBezTo>
                  <a:pt x="2667318" y="27450"/>
                  <a:pt x="2539821" y="19592"/>
                  <a:pt x="2414348" y="29696"/>
                </a:cubicBezTo>
                <a:cubicBezTo>
                  <a:pt x="2307089" y="38677"/>
                  <a:pt x="2198818" y="28573"/>
                  <a:pt x="2091558" y="27450"/>
                </a:cubicBezTo>
                <a:cubicBezTo>
                  <a:pt x="1942812" y="26328"/>
                  <a:pt x="1793053" y="18469"/>
                  <a:pt x="1645319" y="28573"/>
                </a:cubicBezTo>
                <a:cubicBezTo>
                  <a:pt x="1510738" y="36432"/>
                  <a:pt x="1376158" y="38677"/>
                  <a:pt x="1243602" y="60008"/>
                </a:cubicBezTo>
                <a:cubicBezTo>
                  <a:pt x="1079677" y="71235"/>
                  <a:pt x="916765" y="64499"/>
                  <a:pt x="753851" y="57763"/>
                </a:cubicBezTo>
                <a:cubicBezTo>
                  <a:pt x="653675" y="53272"/>
                  <a:pt x="554511" y="38677"/>
                  <a:pt x="465465" y="116142"/>
                </a:cubicBezTo>
                <a:cubicBezTo>
                  <a:pt x="489751" y="134105"/>
                  <a:pt x="519095" y="130737"/>
                  <a:pt x="546416" y="136351"/>
                </a:cubicBezTo>
                <a:cubicBezTo>
                  <a:pt x="594986" y="147578"/>
                  <a:pt x="643557" y="158804"/>
                  <a:pt x="689091" y="180136"/>
                </a:cubicBezTo>
                <a:cubicBezTo>
                  <a:pt x="699210" y="184626"/>
                  <a:pt x="708317" y="193608"/>
                  <a:pt x="704269" y="208203"/>
                </a:cubicBezTo>
                <a:cubicBezTo>
                  <a:pt x="701234" y="219430"/>
                  <a:pt x="691115" y="219430"/>
                  <a:pt x="683020" y="221675"/>
                </a:cubicBezTo>
                <a:cubicBezTo>
                  <a:pt x="664806" y="228411"/>
                  <a:pt x="642545" y="223920"/>
                  <a:pt x="621295" y="247496"/>
                </a:cubicBezTo>
                <a:cubicBezTo>
                  <a:pt x="702245" y="259846"/>
                  <a:pt x="780160" y="236270"/>
                  <a:pt x="848968" y="285668"/>
                </a:cubicBezTo>
                <a:cubicBezTo>
                  <a:pt x="823671" y="310367"/>
                  <a:pt x="795339" y="304753"/>
                  <a:pt x="768018" y="309244"/>
                </a:cubicBezTo>
                <a:cubicBezTo>
                  <a:pt x="739685" y="313735"/>
                  <a:pt x="712365" y="321594"/>
                  <a:pt x="684032" y="326085"/>
                </a:cubicBezTo>
                <a:cubicBezTo>
                  <a:pt x="653675" y="331698"/>
                  <a:pt x="623319" y="332821"/>
                  <a:pt x="592962" y="338434"/>
                </a:cubicBezTo>
                <a:cubicBezTo>
                  <a:pt x="567666" y="342925"/>
                  <a:pt x="540345" y="335066"/>
                  <a:pt x="509988" y="363133"/>
                </a:cubicBezTo>
                <a:cubicBezTo>
                  <a:pt x="584867" y="383342"/>
                  <a:pt x="652663" y="353029"/>
                  <a:pt x="726531" y="373237"/>
                </a:cubicBezTo>
                <a:cubicBezTo>
                  <a:pt x="683020" y="391200"/>
                  <a:pt x="647604" y="385587"/>
                  <a:pt x="614212" y="395691"/>
                </a:cubicBezTo>
                <a:cubicBezTo>
                  <a:pt x="583855" y="405795"/>
                  <a:pt x="547428" y="394568"/>
                  <a:pt x="522131" y="424881"/>
                </a:cubicBezTo>
                <a:cubicBezTo>
                  <a:pt x="502905" y="448457"/>
                  <a:pt x="482668" y="451825"/>
                  <a:pt x="457370" y="438353"/>
                </a:cubicBezTo>
                <a:cubicBezTo>
                  <a:pt x="435109" y="426003"/>
                  <a:pt x="410824" y="429371"/>
                  <a:pt x="388562" y="441721"/>
                </a:cubicBezTo>
                <a:cubicBezTo>
                  <a:pt x="380468" y="446212"/>
                  <a:pt x="372372" y="451825"/>
                  <a:pt x="372372" y="463052"/>
                </a:cubicBezTo>
                <a:cubicBezTo>
                  <a:pt x="372372" y="478770"/>
                  <a:pt x="382491" y="483260"/>
                  <a:pt x="393622" y="485506"/>
                </a:cubicBezTo>
                <a:cubicBezTo>
                  <a:pt x="403741" y="487751"/>
                  <a:pt x="415883" y="489997"/>
                  <a:pt x="426002" y="487751"/>
                </a:cubicBezTo>
                <a:cubicBezTo>
                  <a:pt x="490762" y="475402"/>
                  <a:pt x="554511" y="495610"/>
                  <a:pt x="619271" y="493365"/>
                </a:cubicBezTo>
                <a:cubicBezTo>
                  <a:pt x="415883" y="541640"/>
                  <a:pt x="210471" y="525922"/>
                  <a:pt x="0" y="542762"/>
                </a:cubicBezTo>
                <a:cubicBezTo>
                  <a:pt x="27321" y="576443"/>
                  <a:pt x="62737" y="548376"/>
                  <a:pt x="83986" y="573075"/>
                </a:cubicBezTo>
                <a:cubicBezTo>
                  <a:pt x="63748" y="624719"/>
                  <a:pt x="71844" y="652785"/>
                  <a:pt x="112319" y="656154"/>
                </a:cubicBezTo>
                <a:cubicBezTo>
                  <a:pt x="151782" y="659522"/>
                  <a:pt x="194281" y="641559"/>
                  <a:pt x="215531" y="703306"/>
                </a:cubicBezTo>
                <a:cubicBezTo>
                  <a:pt x="221602" y="722392"/>
                  <a:pt x="259042" y="716779"/>
                  <a:pt x="282315" y="720147"/>
                </a:cubicBezTo>
                <a:cubicBezTo>
                  <a:pt x="332909" y="728005"/>
                  <a:pt x="386539" y="720147"/>
                  <a:pt x="435109" y="744846"/>
                </a:cubicBezTo>
                <a:cubicBezTo>
                  <a:pt x="454335" y="753827"/>
                  <a:pt x="467489" y="760563"/>
                  <a:pt x="457370" y="785263"/>
                </a:cubicBezTo>
                <a:cubicBezTo>
                  <a:pt x="447252" y="811084"/>
                  <a:pt x="460406" y="820066"/>
                  <a:pt x="476596" y="830170"/>
                </a:cubicBezTo>
                <a:cubicBezTo>
                  <a:pt x="488739" y="838028"/>
                  <a:pt x="506953" y="835783"/>
                  <a:pt x="517071" y="859360"/>
                </a:cubicBezTo>
                <a:cubicBezTo>
                  <a:pt x="410824" y="855992"/>
                  <a:pt x="307612" y="836906"/>
                  <a:pt x="202377" y="854869"/>
                </a:cubicBezTo>
                <a:cubicBezTo>
                  <a:pt x="317731" y="899776"/>
                  <a:pt x="444216" y="897531"/>
                  <a:pt x="557546" y="949175"/>
                </a:cubicBezTo>
                <a:cubicBezTo>
                  <a:pt x="553499" y="967137"/>
                  <a:pt x="527190" y="959278"/>
                  <a:pt x="526178" y="986223"/>
                </a:cubicBezTo>
                <a:cubicBezTo>
                  <a:pt x="585879" y="1014290"/>
                  <a:pt x="657723" y="995204"/>
                  <a:pt x="720459" y="1036744"/>
                </a:cubicBezTo>
                <a:cubicBezTo>
                  <a:pt x="684032" y="1055829"/>
                  <a:pt x="650640" y="1024394"/>
                  <a:pt x="616236" y="1042357"/>
                </a:cubicBezTo>
                <a:cubicBezTo>
                  <a:pt x="627367" y="1069302"/>
                  <a:pt x="1131283" y="1235459"/>
                  <a:pt x="1222353" y="1253422"/>
                </a:cubicBezTo>
                <a:cubicBezTo>
                  <a:pt x="1407527" y="1290470"/>
                  <a:pt x="1940788" y="1384776"/>
                  <a:pt x="2087511" y="1406107"/>
                </a:cubicBezTo>
                <a:cubicBezTo>
                  <a:pt x="2200841" y="1421824"/>
                  <a:pt x="2313160" y="1434174"/>
                  <a:pt x="2425479" y="1435297"/>
                </a:cubicBezTo>
                <a:cubicBezTo>
                  <a:pt x="2553988" y="1436419"/>
                  <a:pt x="2681485" y="1430806"/>
                  <a:pt x="2809994" y="1426315"/>
                </a:cubicBezTo>
                <a:cubicBezTo>
                  <a:pt x="2858058" y="1424631"/>
                  <a:pt x="2905933" y="1421684"/>
                  <a:pt x="2953618" y="1417071"/>
                </a:cubicBezTo>
                <a:lnTo>
                  <a:pt x="3021543" y="1407897"/>
                </a:lnTo>
                <a:close/>
              </a:path>
            </a:pathLst>
          </a:custGeom>
          <a:solidFill>
            <a:schemeClr val="accent1">
              <a:alpha val="20000"/>
            </a:schemeClr>
          </a:solidFill>
          <a:ln w="32707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US"/>
          </a:p>
        </p:txBody>
      </p:sp>
      <p:sp useBgFill="1">
        <p:nvSpPr>
          <p:cNvPr id="22" name="Rectangle 14">
            <a:extLst>
              <a:ext uri="{FF2B5EF4-FFF2-40B4-BE49-F238E27FC236}">
                <a16:creationId xmlns:a16="http://schemas.microsoft.com/office/drawing/2014/main" id="{F35DB090-93B5-4581-8D71-BB3839684BF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Freeform: Shape 16">
            <a:extLst>
              <a:ext uri="{FF2B5EF4-FFF2-40B4-BE49-F238E27FC236}">
                <a16:creationId xmlns:a16="http://schemas.microsoft.com/office/drawing/2014/main" id="{A0DE92DF-4769-4DE9-93FD-EE31271850C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719619" y="0"/>
            <a:ext cx="7472381" cy="6858000"/>
          </a:xfrm>
          <a:custGeom>
            <a:avLst/>
            <a:gdLst>
              <a:gd name="connsiteX0" fmla="*/ 1232666 w 7472381"/>
              <a:gd name="connsiteY0" fmla="*/ 0 h 6886575"/>
              <a:gd name="connsiteX1" fmla="*/ 7472381 w 7472381"/>
              <a:gd name="connsiteY1" fmla="*/ 0 h 6886575"/>
              <a:gd name="connsiteX2" fmla="*/ 7472381 w 7472381"/>
              <a:gd name="connsiteY2" fmla="*/ 814388 h 6886575"/>
              <a:gd name="connsiteX3" fmla="*/ 7472381 w 7472381"/>
              <a:gd name="connsiteY3" fmla="*/ 6411516 h 6886575"/>
              <a:gd name="connsiteX4" fmla="*/ 7472381 w 7472381"/>
              <a:gd name="connsiteY4" fmla="*/ 6886575 h 6886575"/>
              <a:gd name="connsiteX5" fmla="*/ 6992676 w 7472381"/>
              <a:gd name="connsiteY5" fmla="*/ 6886575 h 6886575"/>
              <a:gd name="connsiteX6" fmla="*/ 1946893 w 7472381"/>
              <a:gd name="connsiteY6" fmla="*/ 6886575 h 6886575"/>
              <a:gd name="connsiteX7" fmla="*/ 1506276 w 7472381"/>
              <a:gd name="connsiteY7" fmla="*/ 6686550 h 6886575"/>
              <a:gd name="connsiteX8" fmla="*/ 1314394 w 7472381"/>
              <a:gd name="connsiteY8" fmla="*/ 6457949 h 6886575"/>
              <a:gd name="connsiteX9" fmla="*/ 1246880 w 7472381"/>
              <a:gd name="connsiteY9" fmla="*/ 6393656 h 6886575"/>
              <a:gd name="connsiteX10" fmla="*/ 1079872 w 7472381"/>
              <a:gd name="connsiteY10" fmla="*/ 6307931 h 6886575"/>
              <a:gd name="connsiteX11" fmla="*/ 788495 w 7472381"/>
              <a:gd name="connsiteY11" fmla="*/ 6125765 h 6886575"/>
              <a:gd name="connsiteX12" fmla="*/ 895097 w 7472381"/>
              <a:gd name="connsiteY12" fmla="*/ 6082903 h 6886575"/>
              <a:gd name="connsiteX13" fmla="*/ 1204239 w 7472381"/>
              <a:gd name="connsiteY13" fmla="*/ 6193631 h 6886575"/>
              <a:gd name="connsiteX14" fmla="*/ 1428102 w 7472381"/>
              <a:gd name="connsiteY14" fmla="*/ 6222206 h 6886575"/>
              <a:gd name="connsiteX15" fmla="*/ 1111852 w 7472381"/>
              <a:gd name="connsiteY15" fmla="*/ 6029325 h 6886575"/>
              <a:gd name="connsiteX16" fmla="*/ 806262 w 7472381"/>
              <a:gd name="connsiteY16" fmla="*/ 5779294 h 6886575"/>
              <a:gd name="connsiteX17" fmla="*/ 1040785 w 7472381"/>
              <a:gd name="connsiteY17" fmla="*/ 5825728 h 6886575"/>
              <a:gd name="connsiteX18" fmla="*/ 1051445 w 7472381"/>
              <a:gd name="connsiteY18" fmla="*/ 5793581 h 6886575"/>
              <a:gd name="connsiteX19" fmla="*/ 845349 w 7472381"/>
              <a:gd name="connsiteY19" fmla="*/ 5497115 h 6886575"/>
              <a:gd name="connsiteX20" fmla="*/ 745855 w 7472381"/>
              <a:gd name="connsiteY20" fmla="*/ 5375672 h 6886575"/>
              <a:gd name="connsiteX21" fmla="*/ 291024 w 7472381"/>
              <a:gd name="connsiteY21" fmla="*/ 5014913 h 6886575"/>
              <a:gd name="connsiteX22" fmla="*/ 724535 w 7472381"/>
              <a:gd name="connsiteY22" fmla="*/ 5175647 h 6886575"/>
              <a:gd name="connsiteX23" fmla="*/ 276811 w 7472381"/>
              <a:gd name="connsiteY23" fmla="*/ 4825603 h 6886575"/>
              <a:gd name="connsiteX24" fmla="*/ 60055 w 7472381"/>
              <a:gd name="connsiteY24" fmla="*/ 4697016 h 6886575"/>
              <a:gd name="connsiteX25" fmla="*/ 6755 w 7472381"/>
              <a:gd name="connsiteY25" fmla="*/ 4622006 h 6886575"/>
              <a:gd name="connsiteX26" fmla="*/ 102696 w 7472381"/>
              <a:gd name="connsiteY26" fmla="*/ 4604146 h 6886575"/>
              <a:gd name="connsiteX27" fmla="*/ 397625 w 7472381"/>
              <a:gd name="connsiteY27" fmla="*/ 4632722 h 6886575"/>
              <a:gd name="connsiteX28" fmla="*/ 31628 w 7472381"/>
              <a:gd name="connsiteY28" fmla="*/ 4396978 h 6886575"/>
              <a:gd name="connsiteX29" fmla="*/ 305237 w 7472381"/>
              <a:gd name="connsiteY29" fmla="*/ 4432697 h 6886575"/>
              <a:gd name="connsiteX30" fmla="*/ 383412 w 7472381"/>
              <a:gd name="connsiteY30" fmla="*/ 4339828 h 6886575"/>
              <a:gd name="connsiteX31" fmla="*/ 511333 w 7472381"/>
              <a:gd name="connsiteY31" fmla="*/ 4189810 h 6886575"/>
              <a:gd name="connsiteX32" fmla="*/ 600167 w 7472381"/>
              <a:gd name="connsiteY32" fmla="*/ 4107656 h 6886575"/>
              <a:gd name="connsiteX33" fmla="*/ 635701 w 7472381"/>
              <a:gd name="connsiteY33" fmla="*/ 3843337 h 6886575"/>
              <a:gd name="connsiteX34" fmla="*/ 561080 w 7472381"/>
              <a:gd name="connsiteY34" fmla="*/ 3554015 h 6886575"/>
              <a:gd name="connsiteX35" fmla="*/ 354985 w 7472381"/>
              <a:gd name="connsiteY35" fmla="*/ 3407569 h 6886575"/>
              <a:gd name="connsiteX36" fmla="*/ 415392 w 7472381"/>
              <a:gd name="connsiteY36" fmla="*/ 3243263 h 6886575"/>
              <a:gd name="connsiteX37" fmla="*/ 852456 w 7472381"/>
              <a:gd name="connsiteY37" fmla="*/ 3343275 h 6886575"/>
              <a:gd name="connsiteX38" fmla="*/ 202190 w 7472381"/>
              <a:gd name="connsiteY38" fmla="*/ 2953940 h 6886575"/>
              <a:gd name="connsiteX39" fmla="*/ 312344 w 7472381"/>
              <a:gd name="connsiteY39" fmla="*/ 2936081 h 6886575"/>
              <a:gd name="connsiteX40" fmla="*/ 706768 w 7472381"/>
              <a:gd name="connsiteY40" fmla="*/ 2714625 h 6886575"/>
              <a:gd name="connsiteX41" fmla="*/ 728088 w 7472381"/>
              <a:gd name="connsiteY41" fmla="*/ 2703909 h 6886575"/>
              <a:gd name="connsiteX42" fmla="*/ 795602 w 7472381"/>
              <a:gd name="connsiteY42" fmla="*/ 2564606 h 6886575"/>
              <a:gd name="connsiteX43" fmla="*/ 1008804 w 7472381"/>
              <a:gd name="connsiteY43" fmla="*/ 2543175 h 6886575"/>
              <a:gd name="connsiteX44" fmla="*/ 1186473 w 7472381"/>
              <a:gd name="connsiteY44" fmla="*/ 2575322 h 6886575"/>
              <a:gd name="connsiteX45" fmla="*/ 1378355 w 7472381"/>
              <a:gd name="connsiteY45" fmla="*/ 2536031 h 6886575"/>
              <a:gd name="connsiteX46" fmla="*/ 1548916 w 7472381"/>
              <a:gd name="connsiteY46" fmla="*/ 2553891 h 6886575"/>
              <a:gd name="connsiteX47" fmla="*/ 1694604 w 7472381"/>
              <a:gd name="connsiteY47" fmla="*/ 2528888 h 6886575"/>
              <a:gd name="connsiteX48" fmla="*/ 1552469 w 7472381"/>
              <a:gd name="connsiteY48" fmla="*/ 2411015 h 6886575"/>
              <a:gd name="connsiteX49" fmla="*/ 1353481 w 7472381"/>
              <a:gd name="connsiteY49" fmla="*/ 2411015 h 6886575"/>
              <a:gd name="connsiteX50" fmla="*/ 1211346 w 7472381"/>
              <a:gd name="connsiteY50" fmla="*/ 2336007 h 6886575"/>
              <a:gd name="connsiteX51" fmla="*/ 1076318 w 7472381"/>
              <a:gd name="connsiteY51" fmla="*/ 2200275 h 6886575"/>
              <a:gd name="connsiteX52" fmla="*/ 600167 w 7472381"/>
              <a:gd name="connsiteY52" fmla="*/ 1982390 h 6886575"/>
              <a:gd name="connsiteX53" fmla="*/ 514886 w 7472381"/>
              <a:gd name="connsiteY53" fmla="*/ 1900238 h 6886575"/>
              <a:gd name="connsiteX54" fmla="*/ 1872273 w 7472381"/>
              <a:gd name="connsiteY54" fmla="*/ 2218135 h 6886575"/>
              <a:gd name="connsiteX55" fmla="*/ 1452975 w 7472381"/>
              <a:gd name="connsiteY55" fmla="*/ 2085975 h 6886575"/>
              <a:gd name="connsiteX56" fmla="*/ 1737245 w 7472381"/>
              <a:gd name="connsiteY56" fmla="*/ 2110978 h 6886575"/>
              <a:gd name="connsiteX57" fmla="*/ 1893593 w 7472381"/>
              <a:gd name="connsiteY57" fmla="*/ 2021681 h 6886575"/>
              <a:gd name="connsiteX58" fmla="*/ 1893593 w 7472381"/>
              <a:gd name="connsiteY58" fmla="*/ 1993106 h 6886575"/>
              <a:gd name="connsiteX59" fmla="*/ 1776332 w 7472381"/>
              <a:gd name="connsiteY59" fmla="*/ 1910953 h 6886575"/>
              <a:gd name="connsiteX60" fmla="*/ 1708818 w 7472381"/>
              <a:gd name="connsiteY60" fmla="*/ 1857375 h 6886575"/>
              <a:gd name="connsiteX61" fmla="*/ 1524043 w 7472381"/>
              <a:gd name="connsiteY61" fmla="*/ 1664493 h 6886575"/>
              <a:gd name="connsiteX62" fmla="*/ 1655517 w 7472381"/>
              <a:gd name="connsiteY62" fmla="*/ 1643062 h 6886575"/>
              <a:gd name="connsiteX63" fmla="*/ 1705264 w 7472381"/>
              <a:gd name="connsiteY63" fmla="*/ 1603772 h 6886575"/>
              <a:gd name="connsiteX64" fmla="*/ 1669731 w 7472381"/>
              <a:gd name="connsiteY64" fmla="*/ 1546622 h 6886575"/>
              <a:gd name="connsiteX65" fmla="*/ 1261093 w 7472381"/>
              <a:gd name="connsiteY65" fmla="*/ 1371600 h 6886575"/>
              <a:gd name="connsiteX66" fmla="*/ 1229113 w 7472381"/>
              <a:gd name="connsiteY66" fmla="*/ 1235869 h 6886575"/>
              <a:gd name="connsiteX67" fmla="*/ 1307287 w 7472381"/>
              <a:gd name="connsiteY67" fmla="*/ 1214437 h 6886575"/>
              <a:gd name="connsiteX68" fmla="*/ 1396121 w 7472381"/>
              <a:gd name="connsiteY68" fmla="*/ 1225153 h 6886575"/>
              <a:gd name="connsiteX69" fmla="*/ 1325054 w 7472381"/>
              <a:gd name="connsiteY69" fmla="*/ 1117997 h 6886575"/>
              <a:gd name="connsiteX70" fmla="*/ 1037231 w 7472381"/>
              <a:gd name="connsiteY70" fmla="*/ 1010841 h 6886575"/>
              <a:gd name="connsiteX71" fmla="*/ 983931 w 7472381"/>
              <a:gd name="connsiteY71" fmla="*/ 953690 h 6886575"/>
              <a:gd name="connsiteX72" fmla="*/ 1054998 w 7472381"/>
              <a:gd name="connsiteY72" fmla="*/ 925115 h 6886575"/>
              <a:gd name="connsiteX73" fmla="*/ 1108299 w 7472381"/>
              <a:gd name="connsiteY73" fmla="*/ 914400 h 6886575"/>
              <a:gd name="connsiteX74" fmla="*/ 6755 w 7472381"/>
              <a:gd name="connsiteY74" fmla="*/ 467915 h 6886575"/>
              <a:gd name="connsiteX75" fmla="*/ 255490 w 7472381"/>
              <a:gd name="connsiteY75" fmla="*/ 464344 h 6886575"/>
              <a:gd name="connsiteX76" fmla="*/ 500673 w 7472381"/>
              <a:gd name="connsiteY76" fmla="*/ 535781 h 6886575"/>
              <a:gd name="connsiteX77" fmla="*/ 760069 w 7472381"/>
              <a:gd name="connsiteY77" fmla="*/ 525066 h 6886575"/>
              <a:gd name="connsiteX78" fmla="*/ 1005251 w 7472381"/>
              <a:gd name="connsiteY78" fmla="*/ 560785 h 6886575"/>
              <a:gd name="connsiteX79" fmla="*/ 1218453 w 7472381"/>
              <a:gd name="connsiteY79" fmla="*/ 560785 h 6886575"/>
              <a:gd name="connsiteX80" fmla="*/ 1019464 w 7472381"/>
              <a:gd name="connsiteY80" fmla="*/ 507206 h 6886575"/>
              <a:gd name="connsiteX81" fmla="*/ 944844 w 7472381"/>
              <a:gd name="connsiteY81" fmla="*/ 417909 h 6886575"/>
              <a:gd name="connsiteX82" fmla="*/ 969717 w 7472381"/>
              <a:gd name="connsiteY82" fmla="*/ 335757 h 6886575"/>
              <a:gd name="connsiteX83" fmla="*/ 1051445 w 7472381"/>
              <a:gd name="connsiteY83" fmla="*/ 360759 h 6886575"/>
              <a:gd name="connsiteX84" fmla="*/ 1147386 w 7472381"/>
              <a:gd name="connsiteY84" fmla="*/ 453629 h 6886575"/>
              <a:gd name="connsiteX85" fmla="*/ 1168706 w 7472381"/>
              <a:gd name="connsiteY85" fmla="*/ 396478 h 6886575"/>
              <a:gd name="connsiteX86" fmla="*/ 1225560 w 7472381"/>
              <a:gd name="connsiteY86" fmla="*/ 353615 h 6886575"/>
              <a:gd name="connsiteX87" fmla="*/ 1552469 w 7472381"/>
              <a:gd name="connsiteY87" fmla="*/ 375047 h 6886575"/>
              <a:gd name="connsiteX88" fmla="*/ 1335714 w 7472381"/>
              <a:gd name="connsiteY88" fmla="*/ 192881 h 6886575"/>
              <a:gd name="connsiteX89" fmla="*/ 1197133 w 7472381"/>
              <a:gd name="connsiteY89" fmla="*/ 164306 h 6886575"/>
              <a:gd name="connsiteX90" fmla="*/ 1165153 w 7472381"/>
              <a:gd name="connsiteY90" fmla="*/ 89297 h 6886575"/>
              <a:gd name="connsiteX91" fmla="*/ 1229113 w 7472381"/>
              <a:gd name="connsiteY91" fmla="*/ 71437 h 6886575"/>
              <a:gd name="connsiteX92" fmla="*/ 1548916 w 7472381"/>
              <a:gd name="connsiteY92" fmla="*/ 135731 h 6886575"/>
              <a:gd name="connsiteX93" fmla="*/ 1602217 w 7472381"/>
              <a:gd name="connsiteY93" fmla="*/ 110728 h 6886575"/>
              <a:gd name="connsiteX94" fmla="*/ 1232666 w 7472381"/>
              <a:gd name="connsiteY94" fmla="*/ 0 h 68865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</a:cxnLst>
            <a:rect l="l" t="t" r="r" b="b"/>
            <a:pathLst>
              <a:path w="7472381" h="6886575">
                <a:moveTo>
                  <a:pt x="1232666" y="0"/>
                </a:moveTo>
                <a:lnTo>
                  <a:pt x="7472381" y="0"/>
                </a:lnTo>
                <a:lnTo>
                  <a:pt x="7472381" y="814388"/>
                </a:lnTo>
                <a:lnTo>
                  <a:pt x="7472381" y="6411516"/>
                </a:lnTo>
                <a:lnTo>
                  <a:pt x="7472381" y="6886575"/>
                </a:lnTo>
                <a:lnTo>
                  <a:pt x="6992676" y="6886575"/>
                </a:lnTo>
                <a:lnTo>
                  <a:pt x="1946893" y="6886575"/>
                </a:lnTo>
                <a:cubicBezTo>
                  <a:pt x="1801205" y="6815137"/>
                  <a:pt x="1662624" y="6729412"/>
                  <a:pt x="1506276" y="6686550"/>
                </a:cubicBezTo>
                <a:cubicBezTo>
                  <a:pt x="1399675" y="6657975"/>
                  <a:pt x="1296627" y="6607969"/>
                  <a:pt x="1314394" y="6457949"/>
                </a:cubicBezTo>
                <a:cubicBezTo>
                  <a:pt x="1317947" y="6415087"/>
                  <a:pt x="1289520" y="6382941"/>
                  <a:pt x="1246880" y="6393656"/>
                </a:cubicBezTo>
                <a:cubicBezTo>
                  <a:pt x="1165153" y="6415087"/>
                  <a:pt x="1126065" y="6354365"/>
                  <a:pt x="1079872" y="6307931"/>
                </a:cubicBezTo>
                <a:cubicBezTo>
                  <a:pt x="998144" y="6225779"/>
                  <a:pt x="919970" y="6140052"/>
                  <a:pt x="788495" y="6125765"/>
                </a:cubicBezTo>
                <a:cubicBezTo>
                  <a:pt x="813369" y="6061471"/>
                  <a:pt x="856009" y="6068615"/>
                  <a:pt x="895097" y="6082903"/>
                </a:cubicBezTo>
                <a:cubicBezTo>
                  <a:pt x="998144" y="6118622"/>
                  <a:pt x="1101192" y="6157912"/>
                  <a:pt x="1204239" y="6193631"/>
                </a:cubicBezTo>
                <a:cubicBezTo>
                  <a:pt x="1271754" y="6215062"/>
                  <a:pt x="1339267" y="6247209"/>
                  <a:pt x="1428102" y="6222206"/>
                </a:cubicBezTo>
                <a:cubicBezTo>
                  <a:pt x="1349928" y="6093619"/>
                  <a:pt x="1218453" y="6068615"/>
                  <a:pt x="1111852" y="6029325"/>
                </a:cubicBezTo>
                <a:cubicBezTo>
                  <a:pt x="980377" y="5979319"/>
                  <a:pt x="902203" y="5886450"/>
                  <a:pt x="806262" y="5779294"/>
                </a:cubicBezTo>
                <a:cubicBezTo>
                  <a:pt x="902203" y="5750719"/>
                  <a:pt x="962610" y="5829300"/>
                  <a:pt x="1040785" y="5825728"/>
                </a:cubicBezTo>
                <a:cubicBezTo>
                  <a:pt x="1044338" y="5815012"/>
                  <a:pt x="1051445" y="5793581"/>
                  <a:pt x="1051445" y="5793581"/>
                </a:cubicBezTo>
                <a:cubicBezTo>
                  <a:pt x="923523" y="5736431"/>
                  <a:pt x="866670" y="5629275"/>
                  <a:pt x="845349" y="5497115"/>
                </a:cubicBezTo>
                <a:cubicBezTo>
                  <a:pt x="838243" y="5429250"/>
                  <a:pt x="792049" y="5407819"/>
                  <a:pt x="745855" y="5375672"/>
                </a:cubicBezTo>
                <a:cubicBezTo>
                  <a:pt x="589507" y="5264943"/>
                  <a:pt x="422499" y="5164931"/>
                  <a:pt x="291024" y="5014913"/>
                </a:cubicBezTo>
                <a:cubicBezTo>
                  <a:pt x="443819" y="5032771"/>
                  <a:pt x="564633" y="5132784"/>
                  <a:pt x="724535" y="5175647"/>
                </a:cubicBezTo>
                <a:cubicBezTo>
                  <a:pt x="596614" y="5011340"/>
                  <a:pt x="429605" y="4925615"/>
                  <a:pt x="276811" y="4825603"/>
                </a:cubicBezTo>
                <a:cubicBezTo>
                  <a:pt x="205743" y="4779169"/>
                  <a:pt x="141783" y="4722018"/>
                  <a:pt x="60055" y="4697016"/>
                </a:cubicBezTo>
                <a:cubicBezTo>
                  <a:pt x="31628" y="4689872"/>
                  <a:pt x="-18119" y="4672013"/>
                  <a:pt x="6755" y="4622006"/>
                </a:cubicBezTo>
                <a:cubicBezTo>
                  <a:pt x="28075" y="4579144"/>
                  <a:pt x="67162" y="4593432"/>
                  <a:pt x="102696" y="4604146"/>
                </a:cubicBezTo>
                <a:cubicBezTo>
                  <a:pt x="187976" y="4632722"/>
                  <a:pt x="280364" y="4632722"/>
                  <a:pt x="397625" y="4632722"/>
                </a:cubicBezTo>
                <a:cubicBezTo>
                  <a:pt x="298131" y="4496990"/>
                  <a:pt x="116909" y="4539853"/>
                  <a:pt x="31628" y="4396978"/>
                </a:cubicBezTo>
                <a:cubicBezTo>
                  <a:pt x="138229" y="4371976"/>
                  <a:pt x="219957" y="4421982"/>
                  <a:pt x="305237" y="4432697"/>
                </a:cubicBezTo>
                <a:cubicBezTo>
                  <a:pt x="383412" y="4443413"/>
                  <a:pt x="401178" y="4418409"/>
                  <a:pt x="383412" y="4339828"/>
                </a:cubicBezTo>
                <a:cubicBezTo>
                  <a:pt x="354985" y="4218385"/>
                  <a:pt x="397625" y="4157662"/>
                  <a:pt x="511333" y="4189810"/>
                </a:cubicBezTo>
                <a:cubicBezTo>
                  <a:pt x="617934" y="4221956"/>
                  <a:pt x="628594" y="4175522"/>
                  <a:pt x="600167" y="4107656"/>
                </a:cubicBezTo>
                <a:cubicBezTo>
                  <a:pt x="557527" y="4007644"/>
                  <a:pt x="603720" y="3929063"/>
                  <a:pt x="635701" y="3843337"/>
                </a:cubicBezTo>
                <a:cubicBezTo>
                  <a:pt x="685448" y="3714750"/>
                  <a:pt x="664128" y="3650456"/>
                  <a:pt x="561080" y="3554015"/>
                </a:cubicBezTo>
                <a:cubicBezTo>
                  <a:pt x="500673" y="3500438"/>
                  <a:pt x="440265" y="3454003"/>
                  <a:pt x="354985" y="3407569"/>
                </a:cubicBezTo>
                <a:cubicBezTo>
                  <a:pt x="550420" y="3382565"/>
                  <a:pt x="347878" y="3296841"/>
                  <a:pt x="415392" y="3243263"/>
                </a:cubicBezTo>
                <a:cubicBezTo>
                  <a:pt x="553973" y="3221831"/>
                  <a:pt x="664128" y="3393282"/>
                  <a:pt x="852456" y="3343275"/>
                </a:cubicBezTo>
                <a:cubicBezTo>
                  <a:pt x="625041" y="3196828"/>
                  <a:pt x="369198" y="3150393"/>
                  <a:pt x="202190" y="2953940"/>
                </a:cubicBezTo>
                <a:cubicBezTo>
                  <a:pt x="241277" y="2911078"/>
                  <a:pt x="280364" y="2953940"/>
                  <a:pt x="312344" y="2936081"/>
                </a:cubicBezTo>
                <a:cubicBezTo>
                  <a:pt x="312344" y="2925365"/>
                  <a:pt x="685448" y="2993232"/>
                  <a:pt x="706768" y="2714625"/>
                </a:cubicBezTo>
                <a:cubicBezTo>
                  <a:pt x="713875" y="2714625"/>
                  <a:pt x="720982" y="2714625"/>
                  <a:pt x="728088" y="2703909"/>
                </a:cubicBezTo>
                <a:cubicBezTo>
                  <a:pt x="767175" y="2664619"/>
                  <a:pt x="731642" y="2571750"/>
                  <a:pt x="795602" y="2564606"/>
                </a:cubicBezTo>
                <a:cubicBezTo>
                  <a:pt x="866670" y="2557462"/>
                  <a:pt x="934184" y="2525315"/>
                  <a:pt x="1008804" y="2543175"/>
                </a:cubicBezTo>
                <a:cubicBezTo>
                  <a:pt x="1065658" y="2557462"/>
                  <a:pt x="1126065" y="2575322"/>
                  <a:pt x="1186473" y="2575322"/>
                </a:cubicBezTo>
                <a:cubicBezTo>
                  <a:pt x="1250433" y="2575322"/>
                  <a:pt x="1339267" y="2696766"/>
                  <a:pt x="1378355" y="2536031"/>
                </a:cubicBezTo>
                <a:cubicBezTo>
                  <a:pt x="1378355" y="2528888"/>
                  <a:pt x="1488509" y="2546747"/>
                  <a:pt x="1548916" y="2553891"/>
                </a:cubicBezTo>
                <a:cubicBezTo>
                  <a:pt x="1598663" y="2561035"/>
                  <a:pt x="1659071" y="2593181"/>
                  <a:pt x="1694604" y="2528888"/>
                </a:cubicBezTo>
                <a:cubicBezTo>
                  <a:pt x="1712371" y="2489596"/>
                  <a:pt x="1627090" y="2418159"/>
                  <a:pt x="1552469" y="2411015"/>
                </a:cubicBezTo>
                <a:cubicBezTo>
                  <a:pt x="1484956" y="2403872"/>
                  <a:pt x="1417442" y="2396728"/>
                  <a:pt x="1353481" y="2411015"/>
                </a:cubicBezTo>
                <a:cubicBezTo>
                  <a:pt x="1275307" y="2428875"/>
                  <a:pt x="1232666" y="2400300"/>
                  <a:pt x="1211346" y="2336007"/>
                </a:cubicBezTo>
                <a:cubicBezTo>
                  <a:pt x="1186473" y="2268141"/>
                  <a:pt x="1140279" y="2232422"/>
                  <a:pt x="1076318" y="2200275"/>
                </a:cubicBezTo>
                <a:cubicBezTo>
                  <a:pt x="919970" y="2121694"/>
                  <a:pt x="770729" y="2028825"/>
                  <a:pt x="600167" y="1982390"/>
                </a:cubicBezTo>
                <a:cubicBezTo>
                  <a:pt x="568187" y="1975246"/>
                  <a:pt x="529100" y="1960959"/>
                  <a:pt x="514886" y="1900238"/>
                </a:cubicBezTo>
                <a:cubicBezTo>
                  <a:pt x="976824" y="1993106"/>
                  <a:pt x="1396121" y="2232422"/>
                  <a:pt x="1872273" y="2218135"/>
                </a:cubicBezTo>
                <a:cubicBezTo>
                  <a:pt x="1744351" y="2143125"/>
                  <a:pt x="1591557" y="2139554"/>
                  <a:pt x="1452975" y="2085975"/>
                </a:cubicBezTo>
                <a:cubicBezTo>
                  <a:pt x="1552469" y="2046685"/>
                  <a:pt x="1644857" y="2089547"/>
                  <a:pt x="1737245" y="2110978"/>
                </a:cubicBezTo>
                <a:cubicBezTo>
                  <a:pt x="1815419" y="2128837"/>
                  <a:pt x="1886486" y="2132410"/>
                  <a:pt x="1893593" y="2021681"/>
                </a:cubicBezTo>
                <a:cubicBezTo>
                  <a:pt x="1893593" y="2010965"/>
                  <a:pt x="1893593" y="2003821"/>
                  <a:pt x="1893593" y="1993106"/>
                </a:cubicBezTo>
                <a:cubicBezTo>
                  <a:pt x="1865166" y="1946672"/>
                  <a:pt x="1826079" y="1925240"/>
                  <a:pt x="1776332" y="1910953"/>
                </a:cubicBezTo>
                <a:cubicBezTo>
                  <a:pt x="1747905" y="1903809"/>
                  <a:pt x="1708818" y="1889522"/>
                  <a:pt x="1708818" y="1857375"/>
                </a:cubicBezTo>
                <a:cubicBezTo>
                  <a:pt x="1712371" y="1735931"/>
                  <a:pt x="1616430" y="1700212"/>
                  <a:pt x="1524043" y="1664493"/>
                </a:cubicBezTo>
                <a:cubicBezTo>
                  <a:pt x="1573790" y="1603772"/>
                  <a:pt x="1616430" y="1646635"/>
                  <a:pt x="1655517" y="1643062"/>
                </a:cubicBezTo>
                <a:cubicBezTo>
                  <a:pt x="1680391" y="1639491"/>
                  <a:pt x="1705264" y="1635919"/>
                  <a:pt x="1705264" y="1603772"/>
                </a:cubicBezTo>
                <a:cubicBezTo>
                  <a:pt x="1705264" y="1578769"/>
                  <a:pt x="1694604" y="1546622"/>
                  <a:pt x="1669731" y="1546622"/>
                </a:cubicBezTo>
                <a:cubicBezTo>
                  <a:pt x="1513383" y="1543050"/>
                  <a:pt x="1424548" y="1371600"/>
                  <a:pt x="1261093" y="1371600"/>
                </a:cubicBezTo>
                <a:cubicBezTo>
                  <a:pt x="1161599" y="1371600"/>
                  <a:pt x="1310841" y="1275159"/>
                  <a:pt x="1229113" y="1235869"/>
                </a:cubicBezTo>
                <a:cubicBezTo>
                  <a:pt x="1211346" y="1225153"/>
                  <a:pt x="1278860" y="1210866"/>
                  <a:pt x="1307287" y="1214437"/>
                </a:cubicBezTo>
                <a:cubicBezTo>
                  <a:pt x="1335714" y="1218009"/>
                  <a:pt x="1360588" y="1243013"/>
                  <a:pt x="1396121" y="1225153"/>
                </a:cubicBezTo>
                <a:cubicBezTo>
                  <a:pt x="1413888" y="1160860"/>
                  <a:pt x="1367694" y="1135856"/>
                  <a:pt x="1325054" y="1117997"/>
                </a:cubicBezTo>
                <a:cubicBezTo>
                  <a:pt x="1232666" y="1075135"/>
                  <a:pt x="1140279" y="1025129"/>
                  <a:pt x="1037231" y="1010841"/>
                </a:cubicBezTo>
                <a:cubicBezTo>
                  <a:pt x="1001698" y="1007269"/>
                  <a:pt x="980377" y="989409"/>
                  <a:pt x="983931" y="953690"/>
                </a:cubicBezTo>
                <a:cubicBezTo>
                  <a:pt x="991037" y="907256"/>
                  <a:pt x="1026571" y="921544"/>
                  <a:pt x="1054998" y="925115"/>
                </a:cubicBezTo>
                <a:cubicBezTo>
                  <a:pt x="1072765" y="928688"/>
                  <a:pt x="1090532" y="939403"/>
                  <a:pt x="1108299" y="914400"/>
                </a:cubicBezTo>
                <a:cubicBezTo>
                  <a:pt x="692555" y="660797"/>
                  <a:pt x="472246" y="675085"/>
                  <a:pt x="6755" y="467915"/>
                </a:cubicBezTo>
                <a:cubicBezTo>
                  <a:pt x="109802" y="428625"/>
                  <a:pt x="184423" y="457200"/>
                  <a:pt x="255490" y="464344"/>
                </a:cubicBezTo>
                <a:cubicBezTo>
                  <a:pt x="433159" y="482203"/>
                  <a:pt x="323004" y="514350"/>
                  <a:pt x="500673" y="535781"/>
                </a:cubicBezTo>
                <a:cubicBezTo>
                  <a:pt x="585954" y="546497"/>
                  <a:pt x="664128" y="582216"/>
                  <a:pt x="760069" y="525066"/>
                </a:cubicBezTo>
                <a:cubicBezTo>
                  <a:pt x="824029" y="485775"/>
                  <a:pt x="927077" y="528637"/>
                  <a:pt x="1005251" y="560785"/>
                </a:cubicBezTo>
                <a:cubicBezTo>
                  <a:pt x="1069212" y="589360"/>
                  <a:pt x="1133172" y="596503"/>
                  <a:pt x="1218453" y="560785"/>
                </a:cubicBezTo>
                <a:cubicBezTo>
                  <a:pt x="1140279" y="539354"/>
                  <a:pt x="1079872" y="521494"/>
                  <a:pt x="1019464" y="507206"/>
                </a:cubicBezTo>
                <a:cubicBezTo>
                  <a:pt x="969717" y="496491"/>
                  <a:pt x="941290" y="471488"/>
                  <a:pt x="944844" y="417909"/>
                </a:cubicBezTo>
                <a:cubicBezTo>
                  <a:pt x="944844" y="389334"/>
                  <a:pt x="934184" y="350044"/>
                  <a:pt x="969717" y="335757"/>
                </a:cubicBezTo>
                <a:cubicBezTo>
                  <a:pt x="998144" y="321469"/>
                  <a:pt x="1037231" y="335757"/>
                  <a:pt x="1051445" y="360759"/>
                </a:cubicBezTo>
                <a:cubicBezTo>
                  <a:pt x="1069212" y="407194"/>
                  <a:pt x="1086978" y="450056"/>
                  <a:pt x="1147386" y="453629"/>
                </a:cubicBezTo>
                <a:cubicBezTo>
                  <a:pt x="1229113" y="460771"/>
                  <a:pt x="1182919" y="432197"/>
                  <a:pt x="1168706" y="396478"/>
                </a:cubicBezTo>
                <a:cubicBezTo>
                  <a:pt x="1154492" y="357188"/>
                  <a:pt x="1197133" y="346472"/>
                  <a:pt x="1225560" y="353615"/>
                </a:cubicBezTo>
                <a:cubicBezTo>
                  <a:pt x="1332161" y="385763"/>
                  <a:pt x="1442315" y="328613"/>
                  <a:pt x="1552469" y="375047"/>
                </a:cubicBezTo>
                <a:cubicBezTo>
                  <a:pt x="1524043" y="260747"/>
                  <a:pt x="1463635" y="210741"/>
                  <a:pt x="1335714" y="192881"/>
                </a:cubicBezTo>
                <a:cubicBezTo>
                  <a:pt x="1289520" y="189310"/>
                  <a:pt x="1239773" y="196453"/>
                  <a:pt x="1197133" y="164306"/>
                </a:cubicBezTo>
                <a:cubicBezTo>
                  <a:pt x="1172259" y="146447"/>
                  <a:pt x="1147386" y="125016"/>
                  <a:pt x="1165153" y="89297"/>
                </a:cubicBezTo>
                <a:cubicBezTo>
                  <a:pt x="1175813" y="64294"/>
                  <a:pt x="1204239" y="64294"/>
                  <a:pt x="1229113" y="71437"/>
                </a:cubicBezTo>
                <a:cubicBezTo>
                  <a:pt x="1332161" y="110728"/>
                  <a:pt x="1442315" y="121444"/>
                  <a:pt x="1548916" y="135731"/>
                </a:cubicBezTo>
                <a:cubicBezTo>
                  <a:pt x="1566683" y="139303"/>
                  <a:pt x="1584450" y="146447"/>
                  <a:pt x="1602217" y="110728"/>
                </a:cubicBezTo>
                <a:cubicBezTo>
                  <a:pt x="1477849" y="78581"/>
                  <a:pt x="1357034" y="35719"/>
                  <a:pt x="1232666" y="0"/>
                </a:cubicBezTo>
                <a:close/>
              </a:path>
            </a:pathLst>
          </a:custGeom>
          <a:solidFill>
            <a:schemeClr val="bg1">
              <a:lumMod val="8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BDC155F-8FFA-8E40-B474-A7733CBDDD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1" y="643467"/>
            <a:ext cx="3888526" cy="1800526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i="1"/>
              <a:t>Formal debrief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4CDE208-5D78-C24A-897D-3417A73590A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1" y="2623381"/>
            <a:ext cx="3888528" cy="3553581"/>
          </a:xfrm>
        </p:spPr>
        <p:txBody>
          <a:bodyPr vert="horz" lIns="91440" tIns="45720" rIns="91440" bIns="45720" rtlCol="0">
            <a:normAutofit/>
          </a:bodyPr>
          <a:lstStyle/>
          <a:p>
            <a:r>
              <a:rPr lang="en-US" sz="2400" dirty="0"/>
              <a:t>Bedside debrief following the event</a:t>
            </a:r>
          </a:p>
          <a:p>
            <a:r>
              <a:rPr lang="en-US" sz="2400" dirty="0"/>
              <a:t>Formal case review at regularly scheduled conference</a:t>
            </a:r>
          </a:p>
          <a:p>
            <a:r>
              <a:rPr lang="en-US" sz="2400" dirty="0"/>
              <a:t>Supportive</a:t>
            </a:r>
          </a:p>
          <a:p>
            <a:r>
              <a:rPr lang="en-US" sz="2400" dirty="0"/>
              <a:t>Inclusive of entire team</a:t>
            </a:r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BFC68513-4302-DF40-9F2A-35B42970776E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7056646" y="675496"/>
            <a:ext cx="4491887" cy="2560374"/>
          </a:xfrm>
          <a:prstGeom prst="rect">
            <a:avLst/>
          </a:prstGeom>
        </p:spPr>
      </p:pic>
      <p:pic>
        <p:nvPicPr>
          <p:cNvPr id="8" name="Picture 7" descr="A picture containing orange&#10;&#10;Description automatically generated">
            <a:extLst>
              <a:ext uri="{FF2B5EF4-FFF2-40B4-BE49-F238E27FC236}">
                <a16:creationId xmlns:a16="http://schemas.microsoft.com/office/drawing/2014/main" id="{F1F44E12-C0ED-4744-BB5F-54C6166209D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56646" y="3614680"/>
            <a:ext cx="4491887" cy="2537916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885A1F40-6A5A-B148-A5DC-268DAAC96E9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588131" y="5134673"/>
            <a:ext cx="1531576" cy="16336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6141172"/>
      </p:ext>
    </p:extLst>
  </p:cSld>
  <p:clrMapOvr>
    <a:masterClrMapping/>
  </p:clrMapOvr>
</p:sld>
</file>

<file path=ppt/theme/theme1.xml><?xml version="1.0" encoding="utf-8"?>
<a:theme xmlns:a="http://schemas.openxmlformats.org/drawingml/2006/main" name="BrushVTI">
  <a:themeElements>
    <a:clrScheme name="AnalogousFromDarkSeedLeftStep">
      <a:dk1>
        <a:srgbClr val="000000"/>
      </a:dk1>
      <a:lt1>
        <a:srgbClr val="FFFFFF"/>
      </a:lt1>
      <a:dk2>
        <a:srgbClr val="392026"/>
      </a:dk2>
      <a:lt2>
        <a:srgbClr val="E2E4E8"/>
      </a:lt2>
      <a:accent1>
        <a:srgbClr val="D7942F"/>
      </a:accent1>
      <a:accent2>
        <a:srgbClr val="CE401F"/>
      </a:accent2>
      <a:accent3>
        <a:srgbClr val="DF3058"/>
      </a:accent3>
      <a:accent4>
        <a:srgbClr val="CE1F8F"/>
      </a:accent4>
      <a:accent5>
        <a:srgbClr val="D530DF"/>
      </a:accent5>
      <a:accent6>
        <a:srgbClr val="7A1FCE"/>
      </a:accent6>
      <a:hlink>
        <a:srgbClr val="BF3FB1"/>
      </a:hlink>
      <a:folHlink>
        <a:srgbClr val="7F7F7F"/>
      </a:folHlink>
    </a:clrScheme>
    <a:fontScheme name="Custom 3">
      <a:majorFont>
        <a:latin typeface="Century Gothic"/>
        <a:ea typeface=""/>
        <a:cs typeface=""/>
      </a:majorFont>
      <a:minorFont>
        <a:latin typeface="Century Gothic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rushVTI" id="{7102FA3A-9D7B-4497-8C4B-FB535AAFDE06}" vid="{C6D41F62-6FAB-440A-BEC7-CB7BF190811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123</TotalTime>
  <Words>189</Words>
  <Application>Microsoft Macintosh PowerPoint</Application>
  <PresentationFormat>Widescreen</PresentationFormat>
  <Paragraphs>42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3" baseType="lpstr">
      <vt:lpstr>Arial</vt:lpstr>
      <vt:lpstr>Century Gothic</vt:lpstr>
      <vt:lpstr>BrushVTI</vt:lpstr>
      <vt:lpstr>PC4 Cardiac Arrest Prevention Bundle</vt:lpstr>
      <vt:lpstr>PowerPoint Presentation</vt:lpstr>
      <vt:lpstr>Identify patients</vt:lpstr>
      <vt:lpstr>Identify patients</vt:lpstr>
      <vt:lpstr>Visual Cue</vt:lpstr>
      <vt:lpstr>Safety Huddle</vt:lpstr>
      <vt:lpstr>Goals for the shift</vt:lpstr>
      <vt:lpstr>Safety medications</vt:lpstr>
      <vt:lpstr>Formal debrief</vt:lpstr>
      <vt:lpstr>Summary Table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PC4 Cardiac Arrest Prevention Bundle</dc:title>
  <dc:creator>Tabbutt, Sarah</dc:creator>
  <cp:lastModifiedBy>Tabbutt, Sarah</cp:lastModifiedBy>
  <cp:revision>7</cp:revision>
  <dcterms:created xsi:type="dcterms:W3CDTF">2021-02-19T16:22:08Z</dcterms:created>
  <dcterms:modified xsi:type="dcterms:W3CDTF">2021-02-19T18:25:09Z</dcterms:modified>
</cp:coreProperties>
</file>